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5" r:id="rId3"/>
    <p:sldMasterId id="214748368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Proxima Nova"/>
      <p:regular r:id="rId21"/>
      <p:bold r:id="rId22"/>
      <p:italic r:id="rId23"/>
      <p:boldItalic r:id="rId24"/>
    </p:embeddedFont>
    <p:embeddedFont>
      <p:font typeface="Nunito"/>
      <p:regular r:id="rId25"/>
      <p:bold r:id="rId26"/>
      <p:italic r:id="rId27"/>
      <p:boldItalic r:id="rId28"/>
    </p:embeddedFont>
    <p:embeddedFont>
      <p:font typeface="Poppins"/>
      <p:regular r:id="rId29"/>
      <p:bold r:id="rId30"/>
      <p:italic r:id="rId31"/>
      <p:boldItalic r:id="rId32"/>
    </p:embeddedFont>
    <p:embeddedFont>
      <p:font typeface="Raleway Medium"/>
      <p:regular r:id="rId33"/>
      <p:bold r:id="rId34"/>
      <p:italic r:id="rId35"/>
      <p:boldItalic r:id="rId36"/>
    </p:embeddedFont>
    <p:embeddedFont>
      <p:font typeface="Proxima Nova Semibold"/>
      <p:regular r:id="rId37"/>
      <p:bold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22" Type="http://schemas.openxmlformats.org/officeDocument/2006/relationships/font" Target="fonts/ProximaNova-bold.fntdata"/><Relationship Id="rId21" Type="http://schemas.openxmlformats.org/officeDocument/2006/relationships/font" Target="fonts/ProximaNova-regular.fntdata"/><Relationship Id="rId24" Type="http://schemas.openxmlformats.org/officeDocument/2006/relationships/font" Target="fonts/ProximaNova-boldItalic.fntdata"/><Relationship Id="rId23" Type="http://schemas.openxmlformats.org/officeDocument/2006/relationships/font" Target="fonts/ProximaNova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Nunito-bold.fntdata"/><Relationship Id="rId25" Type="http://schemas.openxmlformats.org/officeDocument/2006/relationships/font" Target="fonts/Nunito-regular.fntdata"/><Relationship Id="rId28" Type="http://schemas.openxmlformats.org/officeDocument/2006/relationships/font" Target="fonts/Nunito-boldItalic.fntdata"/><Relationship Id="rId27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-italic.fntdata"/><Relationship Id="rId30" Type="http://schemas.openxmlformats.org/officeDocument/2006/relationships/font" Target="fonts/Poppins-bold.fntdata"/><Relationship Id="rId11" Type="http://schemas.openxmlformats.org/officeDocument/2006/relationships/slide" Target="slides/slide6.xml"/><Relationship Id="rId33" Type="http://schemas.openxmlformats.org/officeDocument/2006/relationships/font" Target="fonts/RalewayMedium-regular.fntdata"/><Relationship Id="rId10" Type="http://schemas.openxmlformats.org/officeDocument/2006/relationships/slide" Target="slides/slide5.xml"/><Relationship Id="rId32" Type="http://schemas.openxmlformats.org/officeDocument/2006/relationships/font" Target="fonts/Poppins-boldItalic.fntdata"/><Relationship Id="rId13" Type="http://schemas.openxmlformats.org/officeDocument/2006/relationships/slide" Target="slides/slide8.xml"/><Relationship Id="rId35" Type="http://schemas.openxmlformats.org/officeDocument/2006/relationships/font" Target="fonts/RalewayMedium-italic.fntdata"/><Relationship Id="rId12" Type="http://schemas.openxmlformats.org/officeDocument/2006/relationships/slide" Target="slides/slide7.xml"/><Relationship Id="rId34" Type="http://schemas.openxmlformats.org/officeDocument/2006/relationships/font" Target="fonts/RalewayMedium-bold.fntdata"/><Relationship Id="rId15" Type="http://schemas.openxmlformats.org/officeDocument/2006/relationships/slide" Target="slides/slide10.xml"/><Relationship Id="rId37" Type="http://schemas.openxmlformats.org/officeDocument/2006/relationships/font" Target="fonts/ProximaNovaSemibold-regular.fntdata"/><Relationship Id="rId14" Type="http://schemas.openxmlformats.org/officeDocument/2006/relationships/slide" Target="slides/slide9.xml"/><Relationship Id="rId36" Type="http://schemas.openxmlformats.org/officeDocument/2006/relationships/font" Target="fonts/RalewayMedium-boldItalic.fntdata"/><Relationship Id="rId17" Type="http://schemas.openxmlformats.org/officeDocument/2006/relationships/font" Target="fonts/Raleway-regular.fntdata"/><Relationship Id="rId39" Type="http://schemas.openxmlformats.org/officeDocument/2006/relationships/font" Target="fonts/ProximaNovaSemibold-boldItalic.fntdata"/><Relationship Id="rId16" Type="http://schemas.openxmlformats.org/officeDocument/2006/relationships/slide" Target="slides/slide11.xml"/><Relationship Id="rId38" Type="http://schemas.openxmlformats.org/officeDocument/2006/relationships/font" Target="fonts/ProximaNovaSemibold-bold.fntdata"/><Relationship Id="rId19" Type="http://schemas.openxmlformats.org/officeDocument/2006/relationships/font" Target="fonts/Raleway-italic.fntdata"/><Relationship Id="rId18" Type="http://schemas.openxmlformats.org/officeDocument/2006/relationships/font" Target="fonts/Raleway-bold.fntdata"/></Relationships>
</file>

<file path=ppt/media/image1.png>
</file>

<file path=ppt/media/image2.png>
</file>

<file path=ppt/media/image3.png>
</file>

<file path=ppt/media/image4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" name="Google Shape;79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g1e1b844f198_0_6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4" name="Google Shape;1104;g1e1b844f198_0_6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8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gdef2b6d5f1_0_207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0" name="Google Shape;1110;gdef2b6d5f1_0_207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b1c2217c3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gb1c2217c3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b1c2217c3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b1c2217c3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b1c2217c3f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b1c2217c3f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gb1c2217c3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1" name="Google Shape;901;gb1c2217c3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a953684262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4" name="Google Shape;924;ga953684262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d96d257566_1_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d96d257566_1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decc04aab0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" name="Google Shape;979;gdecc04aab0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def2b6d5f1_0_21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def2b6d5f1_0_21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225700" y="-1271500"/>
            <a:ext cx="2742900" cy="2820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2013050" y="505416"/>
            <a:ext cx="969226" cy="969226"/>
            <a:chOff x="2046850" y="539706"/>
            <a:chExt cx="969226" cy="969226"/>
          </a:xfrm>
        </p:grpSpPr>
        <p:sp>
          <p:nvSpPr>
            <p:cNvPr id="11" name="Google Shape;11;p2"/>
            <p:cNvSpPr/>
            <p:nvPr/>
          </p:nvSpPr>
          <p:spPr>
            <a:xfrm>
              <a:off x="2046850" y="539706"/>
              <a:ext cx="969226" cy="969226"/>
            </a:xfrm>
            <a:custGeom>
              <a:rect b="b" l="l" r="r" t="t"/>
              <a:pathLst>
                <a:path extrusionOk="0" fill="none" h="18289" w="18289">
                  <a:moveTo>
                    <a:pt x="17241" y="7251"/>
                  </a:moveTo>
                  <a:cubicBezTo>
                    <a:pt x="18289" y="11716"/>
                    <a:pt x="15515" y="16193"/>
                    <a:pt x="11050" y="17241"/>
                  </a:cubicBezTo>
                  <a:cubicBezTo>
                    <a:pt x="6573" y="18288"/>
                    <a:pt x="2108" y="15514"/>
                    <a:pt x="1049" y="11049"/>
                  </a:cubicBezTo>
                  <a:cubicBezTo>
                    <a:pt x="1" y="6573"/>
                    <a:pt x="2775" y="2108"/>
                    <a:pt x="7252" y="1048"/>
                  </a:cubicBezTo>
                  <a:cubicBezTo>
                    <a:pt x="11717" y="0"/>
                    <a:pt x="16193" y="2774"/>
                    <a:pt x="17241" y="725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196663" y="689513"/>
              <a:ext cx="669600" cy="669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" name="Google Shape;13;p2"/>
          <p:cNvSpPr/>
          <p:nvPr/>
        </p:nvSpPr>
        <p:spPr>
          <a:xfrm>
            <a:off x="6929961" y="167711"/>
            <a:ext cx="434771" cy="434188"/>
          </a:xfrm>
          <a:custGeom>
            <a:rect b="b" l="l" r="r" t="t"/>
            <a:pathLst>
              <a:path extrusionOk="0" fill="none" h="8193" w="8204">
                <a:moveTo>
                  <a:pt x="0" y="3942"/>
                </a:moveTo>
                <a:cubicBezTo>
                  <a:pt x="0" y="5537"/>
                  <a:pt x="965" y="6978"/>
                  <a:pt x="2441" y="7585"/>
                </a:cubicBezTo>
                <a:cubicBezTo>
                  <a:pt x="3905" y="8192"/>
                  <a:pt x="5608" y="7859"/>
                  <a:pt x="6739" y="6728"/>
                </a:cubicBezTo>
                <a:cubicBezTo>
                  <a:pt x="7858" y="5597"/>
                  <a:pt x="8204" y="3906"/>
                  <a:pt x="7584" y="2430"/>
                </a:cubicBezTo>
                <a:cubicBezTo>
                  <a:pt x="6977" y="953"/>
                  <a:pt x="5537" y="1"/>
                  <a:pt x="3941" y="1"/>
                </a:cubicBezTo>
                <a:cubicBezTo>
                  <a:pt x="1762" y="1"/>
                  <a:pt x="0" y="1763"/>
                  <a:pt x="0" y="3942"/>
                </a:cubicBezTo>
                <a:close/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617350" y="-669751"/>
            <a:ext cx="1982948" cy="1980207"/>
          </a:xfrm>
          <a:custGeom>
            <a:rect b="b" l="l" r="r" t="t"/>
            <a:pathLst>
              <a:path extrusionOk="0" fill="none" h="8193" w="8204">
                <a:moveTo>
                  <a:pt x="0" y="3942"/>
                </a:moveTo>
                <a:cubicBezTo>
                  <a:pt x="0" y="5537"/>
                  <a:pt x="965" y="6978"/>
                  <a:pt x="2441" y="7585"/>
                </a:cubicBezTo>
                <a:cubicBezTo>
                  <a:pt x="3905" y="8192"/>
                  <a:pt x="5608" y="7859"/>
                  <a:pt x="6739" y="6728"/>
                </a:cubicBezTo>
                <a:cubicBezTo>
                  <a:pt x="7858" y="5597"/>
                  <a:pt x="8204" y="3906"/>
                  <a:pt x="7584" y="2430"/>
                </a:cubicBezTo>
                <a:cubicBezTo>
                  <a:pt x="6977" y="953"/>
                  <a:pt x="5537" y="1"/>
                  <a:pt x="3941" y="1"/>
                </a:cubicBezTo>
                <a:cubicBezTo>
                  <a:pt x="1762" y="1"/>
                  <a:pt x="0" y="1763"/>
                  <a:pt x="0" y="3942"/>
                </a:cubicBezTo>
                <a:close/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-386150" y="3768690"/>
            <a:ext cx="1781601" cy="1779130"/>
          </a:xfrm>
          <a:custGeom>
            <a:rect b="b" l="l" r="r" t="t"/>
            <a:pathLst>
              <a:path extrusionOk="0" fill="none" h="8193" w="8204">
                <a:moveTo>
                  <a:pt x="0" y="3942"/>
                </a:moveTo>
                <a:cubicBezTo>
                  <a:pt x="0" y="5537"/>
                  <a:pt x="965" y="6978"/>
                  <a:pt x="2441" y="7585"/>
                </a:cubicBezTo>
                <a:cubicBezTo>
                  <a:pt x="3905" y="8192"/>
                  <a:pt x="5608" y="7859"/>
                  <a:pt x="6739" y="6728"/>
                </a:cubicBezTo>
                <a:cubicBezTo>
                  <a:pt x="7858" y="5597"/>
                  <a:pt x="8204" y="3906"/>
                  <a:pt x="7584" y="2430"/>
                </a:cubicBezTo>
                <a:cubicBezTo>
                  <a:pt x="6977" y="953"/>
                  <a:pt x="5537" y="1"/>
                  <a:pt x="3941" y="1"/>
                </a:cubicBezTo>
                <a:cubicBezTo>
                  <a:pt x="1762" y="1"/>
                  <a:pt x="0" y="1763"/>
                  <a:pt x="0" y="3942"/>
                </a:cubicBezTo>
                <a:close/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rot="840170">
            <a:off x="7640957" y="3473899"/>
            <a:ext cx="2370544" cy="282042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162175" y="341825"/>
            <a:ext cx="815500" cy="648050"/>
            <a:chOff x="539375" y="662400"/>
            <a:chExt cx="815500" cy="648050"/>
          </a:xfrm>
        </p:grpSpPr>
        <p:sp>
          <p:nvSpPr>
            <p:cNvPr id="18" name="Google Shape;18;p2"/>
            <p:cNvSpPr/>
            <p:nvPr/>
          </p:nvSpPr>
          <p:spPr>
            <a:xfrm>
              <a:off x="974100" y="662400"/>
              <a:ext cx="380775" cy="471850"/>
            </a:xfrm>
            <a:custGeom>
              <a:rect b="b" l="l" r="r" t="t"/>
              <a:pathLst>
                <a:path extrusionOk="0" h="18874" w="15231">
                  <a:moveTo>
                    <a:pt x="7345" y="0"/>
                  </a:moveTo>
                  <a:cubicBezTo>
                    <a:pt x="3705" y="0"/>
                    <a:pt x="0" y="2959"/>
                    <a:pt x="1217" y="7563"/>
                  </a:cubicBezTo>
                  <a:cubicBezTo>
                    <a:pt x="2277" y="11587"/>
                    <a:pt x="5027" y="15719"/>
                    <a:pt x="10944" y="18874"/>
                  </a:cubicBezTo>
                  <a:cubicBezTo>
                    <a:pt x="10944" y="18874"/>
                    <a:pt x="15231" y="12004"/>
                    <a:pt x="13088" y="4420"/>
                  </a:cubicBezTo>
                  <a:cubicBezTo>
                    <a:pt x="12216" y="1340"/>
                    <a:pt x="9795" y="0"/>
                    <a:pt x="7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39375" y="971075"/>
              <a:ext cx="520175" cy="339375"/>
            </a:xfrm>
            <a:custGeom>
              <a:rect b="b" l="l" r="r" t="t"/>
              <a:pathLst>
                <a:path extrusionOk="0" h="13575" w="20807">
                  <a:moveTo>
                    <a:pt x="8950" y="1"/>
                  </a:moveTo>
                  <a:cubicBezTo>
                    <a:pt x="3467" y="1"/>
                    <a:pt x="0" y="8157"/>
                    <a:pt x="5912" y="11503"/>
                  </a:cubicBezTo>
                  <a:cubicBezTo>
                    <a:pt x="8119" y="12748"/>
                    <a:pt x="10784" y="13575"/>
                    <a:pt x="13970" y="13575"/>
                  </a:cubicBezTo>
                  <a:cubicBezTo>
                    <a:pt x="16026" y="13575"/>
                    <a:pt x="18299" y="13230"/>
                    <a:pt x="20807" y="12432"/>
                  </a:cubicBezTo>
                  <a:cubicBezTo>
                    <a:pt x="20807" y="12432"/>
                    <a:pt x="18878" y="4562"/>
                    <a:pt x="11960" y="811"/>
                  </a:cubicBezTo>
                  <a:cubicBezTo>
                    <a:pt x="10922" y="248"/>
                    <a:pt x="9906" y="1"/>
                    <a:pt x="89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1013800" y="3548113"/>
            <a:ext cx="503400" cy="423975"/>
            <a:chOff x="4849700" y="2127775"/>
            <a:chExt cx="503400" cy="423975"/>
          </a:xfrm>
        </p:grpSpPr>
        <p:sp>
          <p:nvSpPr>
            <p:cNvPr id="21" name="Google Shape;21;p2"/>
            <p:cNvSpPr/>
            <p:nvPr/>
          </p:nvSpPr>
          <p:spPr>
            <a:xfrm>
              <a:off x="4849700" y="2287025"/>
              <a:ext cx="184875" cy="158125"/>
            </a:xfrm>
            <a:custGeom>
              <a:rect b="b" l="l" r="r" t="t"/>
              <a:pathLst>
                <a:path extrusionOk="0" h="6325" w="7395">
                  <a:moveTo>
                    <a:pt x="3156" y="0"/>
                  </a:moveTo>
                  <a:cubicBezTo>
                    <a:pt x="1417" y="0"/>
                    <a:pt x="1" y="1417"/>
                    <a:pt x="1" y="3155"/>
                  </a:cubicBezTo>
                  <a:cubicBezTo>
                    <a:pt x="1" y="5064"/>
                    <a:pt x="1559" y="6325"/>
                    <a:pt x="3183" y="6325"/>
                  </a:cubicBezTo>
                  <a:cubicBezTo>
                    <a:pt x="3960" y="6325"/>
                    <a:pt x="4751" y="6037"/>
                    <a:pt x="5394" y="5394"/>
                  </a:cubicBezTo>
                  <a:cubicBezTo>
                    <a:pt x="7394" y="3405"/>
                    <a:pt x="5977" y="0"/>
                    <a:pt x="3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104800" y="2127775"/>
              <a:ext cx="124150" cy="106125"/>
            </a:xfrm>
            <a:custGeom>
              <a:rect b="b" l="l" r="r" t="t"/>
              <a:pathLst>
                <a:path extrusionOk="0" h="4245" w="4966">
                  <a:moveTo>
                    <a:pt x="2120" y="0"/>
                  </a:moveTo>
                  <a:cubicBezTo>
                    <a:pt x="953" y="0"/>
                    <a:pt x="0" y="941"/>
                    <a:pt x="0" y="2120"/>
                  </a:cubicBezTo>
                  <a:cubicBezTo>
                    <a:pt x="0" y="3400"/>
                    <a:pt x="1046" y="4245"/>
                    <a:pt x="2136" y="4245"/>
                  </a:cubicBezTo>
                  <a:cubicBezTo>
                    <a:pt x="2657" y="4245"/>
                    <a:pt x="3188" y="4051"/>
                    <a:pt x="3620" y="3620"/>
                  </a:cubicBezTo>
                  <a:cubicBezTo>
                    <a:pt x="4965" y="2286"/>
                    <a:pt x="4013" y="0"/>
                    <a:pt x="2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228950" y="2445300"/>
              <a:ext cx="124150" cy="106450"/>
            </a:xfrm>
            <a:custGeom>
              <a:rect b="b" l="l" r="r" t="t"/>
              <a:pathLst>
                <a:path extrusionOk="0" h="4258" w="4966">
                  <a:moveTo>
                    <a:pt x="2120" y="1"/>
                  </a:moveTo>
                  <a:cubicBezTo>
                    <a:pt x="953" y="1"/>
                    <a:pt x="0" y="953"/>
                    <a:pt x="0" y="2132"/>
                  </a:cubicBezTo>
                  <a:cubicBezTo>
                    <a:pt x="0" y="3412"/>
                    <a:pt x="1046" y="4257"/>
                    <a:pt x="2136" y="4257"/>
                  </a:cubicBezTo>
                  <a:cubicBezTo>
                    <a:pt x="2657" y="4257"/>
                    <a:pt x="3188" y="4064"/>
                    <a:pt x="3620" y="3632"/>
                  </a:cubicBezTo>
                  <a:cubicBezTo>
                    <a:pt x="4965" y="2287"/>
                    <a:pt x="4013" y="1"/>
                    <a:pt x="2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2"/>
          <p:cNvSpPr/>
          <p:nvPr/>
        </p:nvSpPr>
        <p:spPr>
          <a:xfrm>
            <a:off x="6984900" y="4070118"/>
            <a:ext cx="969226" cy="969226"/>
          </a:xfrm>
          <a:custGeom>
            <a:rect b="b" l="l" r="r" t="t"/>
            <a:pathLst>
              <a:path extrusionOk="0" fill="none" h="18289" w="18289">
                <a:moveTo>
                  <a:pt x="17241" y="7251"/>
                </a:moveTo>
                <a:cubicBezTo>
                  <a:pt x="18289" y="11716"/>
                  <a:pt x="15515" y="16193"/>
                  <a:pt x="11050" y="17241"/>
                </a:cubicBezTo>
                <a:cubicBezTo>
                  <a:pt x="6573" y="18288"/>
                  <a:pt x="2108" y="15514"/>
                  <a:pt x="1049" y="11049"/>
                </a:cubicBezTo>
                <a:cubicBezTo>
                  <a:pt x="1" y="6573"/>
                  <a:pt x="2775" y="2108"/>
                  <a:pt x="7252" y="1048"/>
                </a:cubicBezTo>
                <a:cubicBezTo>
                  <a:pt x="11717" y="0"/>
                  <a:pt x="16193" y="2774"/>
                  <a:pt x="17241" y="7251"/>
                </a:cubicBezTo>
                <a:close/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7519348" y="3601361"/>
            <a:ext cx="434771" cy="434188"/>
          </a:xfrm>
          <a:custGeom>
            <a:rect b="b" l="l" r="r" t="t"/>
            <a:pathLst>
              <a:path extrusionOk="0" fill="none" h="8193" w="8204">
                <a:moveTo>
                  <a:pt x="0" y="3942"/>
                </a:moveTo>
                <a:cubicBezTo>
                  <a:pt x="0" y="5537"/>
                  <a:pt x="965" y="6978"/>
                  <a:pt x="2441" y="7585"/>
                </a:cubicBezTo>
                <a:cubicBezTo>
                  <a:pt x="3905" y="8192"/>
                  <a:pt x="5608" y="7859"/>
                  <a:pt x="6739" y="6728"/>
                </a:cubicBezTo>
                <a:cubicBezTo>
                  <a:pt x="7858" y="5597"/>
                  <a:pt x="8204" y="3906"/>
                  <a:pt x="7584" y="2430"/>
                </a:cubicBezTo>
                <a:cubicBezTo>
                  <a:pt x="6977" y="953"/>
                  <a:pt x="5537" y="1"/>
                  <a:pt x="3941" y="1"/>
                </a:cubicBezTo>
                <a:cubicBezTo>
                  <a:pt x="1762" y="1"/>
                  <a:pt x="0" y="1763"/>
                  <a:pt x="0" y="3942"/>
                </a:cubicBezTo>
                <a:close/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7550348" y="3291338"/>
            <a:ext cx="198201" cy="197565"/>
          </a:xfrm>
          <a:custGeom>
            <a:rect b="b" l="l" r="r" t="t"/>
            <a:pathLst>
              <a:path extrusionOk="0" fill="none" h="3728" w="3740">
                <a:moveTo>
                  <a:pt x="3739" y="1858"/>
                </a:moveTo>
                <a:cubicBezTo>
                  <a:pt x="3739" y="2894"/>
                  <a:pt x="2906" y="3727"/>
                  <a:pt x="1870" y="3727"/>
                </a:cubicBezTo>
                <a:cubicBezTo>
                  <a:pt x="846" y="3727"/>
                  <a:pt x="1" y="2894"/>
                  <a:pt x="1" y="1858"/>
                </a:cubicBezTo>
                <a:cubicBezTo>
                  <a:pt x="1" y="834"/>
                  <a:pt x="846" y="0"/>
                  <a:pt x="1870" y="0"/>
                </a:cubicBezTo>
                <a:cubicBezTo>
                  <a:pt x="2906" y="0"/>
                  <a:pt x="3739" y="834"/>
                  <a:pt x="3739" y="1858"/>
                </a:cubicBezTo>
                <a:close/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" name="Google Shape;27;p2"/>
          <p:cNvCxnSpPr/>
          <p:nvPr/>
        </p:nvCxnSpPr>
        <p:spPr>
          <a:xfrm>
            <a:off x="378600" y="4554725"/>
            <a:ext cx="669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8" name="Google Shape;28;p2"/>
          <p:cNvSpPr/>
          <p:nvPr/>
        </p:nvSpPr>
        <p:spPr>
          <a:xfrm>
            <a:off x="6115175" y="256950"/>
            <a:ext cx="1018897" cy="282746"/>
          </a:xfrm>
          <a:custGeom>
            <a:rect b="b" l="l" r="r" t="t"/>
            <a:pathLst>
              <a:path extrusionOk="0" h="16104" w="58032">
                <a:moveTo>
                  <a:pt x="35136" y="0"/>
                </a:moveTo>
                <a:cubicBezTo>
                  <a:pt x="28135" y="0"/>
                  <a:pt x="26349" y="4608"/>
                  <a:pt x="26051" y="8477"/>
                </a:cubicBezTo>
                <a:cubicBezTo>
                  <a:pt x="25364" y="8113"/>
                  <a:pt x="24591" y="7923"/>
                  <a:pt x="23830" y="7923"/>
                </a:cubicBezTo>
                <a:cubicBezTo>
                  <a:pt x="21928" y="7923"/>
                  <a:pt x="20107" y="9112"/>
                  <a:pt x="19920" y="11740"/>
                </a:cubicBezTo>
                <a:cubicBezTo>
                  <a:pt x="14693" y="11787"/>
                  <a:pt x="7680" y="11763"/>
                  <a:pt x="3036" y="12776"/>
                </a:cubicBezTo>
                <a:cubicBezTo>
                  <a:pt x="1215" y="13168"/>
                  <a:pt x="489" y="13799"/>
                  <a:pt x="227" y="14323"/>
                </a:cubicBezTo>
                <a:cubicBezTo>
                  <a:pt x="0" y="14764"/>
                  <a:pt x="155" y="15300"/>
                  <a:pt x="584" y="15562"/>
                </a:cubicBezTo>
                <a:cubicBezTo>
                  <a:pt x="1326" y="16019"/>
                  <a:pt x="2277" y="16103"/>
                  <a:pt x="3198" y="16103"/>
                </a:cubicBezTo>
                <a:cubicBezTo>
                  <a:pt x="3356" y="16103"/>
                  <a:pt x="3513" y="16101"/>
                  <a:pt x="3668" y="16097"/>
                </a:cubicBezTo>
                <a:cubicBezTo>
                  <a:pt x="10603" y="15944"/>
                  <a:pt x="17913" y="15918"/>
                  <a:pt x="25296" y="15918"/>
                </a:cubicBezTo>
                <a:cubicBezTo>
                  <a:pt x="29006" y="15918"/>
                  <a:pt x="32734" y="15924"/>
                  <a:pt x="36444" y="15924"/>
                </a:cubicBezTo>
                <a:cubicBezTo>
                  <a:pt x="43080" y="15924"/>
                  <a:pt x="49654" y="15904"/>
                  <a:pt x="55948" y="15788"/>
                </a:cubicBezTo>
                <a:cubicBezTo>
                  <a:pt x="57198" y="15764"/>
                  <a:pt x="58031" y="14454"/>
                  <a:pt x="57472" y="13335"/>
                </a:cubicBezTo>
                <a:lnTo>
                  <a:pt x="57460" y="13323"/>
                </a:lnTo>
                <a:cubicBezTo>
                  <a:pt x="57305" y="13002"/>
                  <a:pt x="57079" y="12728"/>
                  <a:pt x="56817" y="12490"/>
                </a:cubicBezTo>
                <a:cubicBezTo>
                  <a:pt x="56436" y="12216"/>
                  <a:pt x="56007" y="12037"/>
                  <a:pt x="55567" y="11942"/>
                </a:cubicBezTo>
                <a:cubicBezTo>
                  <a:pt x="54789" y="11767"/>
                  <a:pt x="53909" y="11713"/>
                  <a:pt x="53048" y="11713"/>
                </a:cubicBezTo>
                <a:cubicBezTo>
                  <a:pt x="52564" y="11713"/>
                  <a:pt x="52087" y="11730"/>
                  <a:pt x="51638" y="11752"/>
                </a:cubicBezTo>
                <a:cubicBezTo>
                  <a:pt x="51685" y="9644"/>
                  <a:pt x="50828" y="7584"/>
                  <a:pt x="48435" y="6691"/>
                </a:cubicBezTo>
                <a:cubicBezTo>
                  <a:pt x="47740" y="6432"/>
                  <a:pt x="46994" y="6299"/>
                  <a:pt x="46253" y="6299"/>
                </a:cubicBezTo>
                <a:cubicBezTo>
                  <a:pt x="44886" y="6299"/>
                  <a:pt x="43533" y="6750"/>
                  <a:pt x="42530" y="7692"/>
                </a:cubicBezTo>
                <a:cubicBezTo>
                  <a:pt x="42351" y="5632"/>
                  <a:pt x="41756" y="3382"/>
                  <a:pt x="39970" y="1810"/>
                </a:cubicBezTo>
                <a:cubicBezTo>
                  <a:pt x="38612" y="667"/>
                  <a:pt x="36910" y="24"/>
                  <a:pt x="3513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" name="Google Shape;29;p2"/>
          <p:cNvCxnSpPr/>
          <p:nvPr/>
        </p:nvCxnSpPr>
        <p:spPr>
          <a:xfrm>
            <a:off x="8526054" y="4085695"/>
            <a:ext cx="1660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0" name="Google Shape;30;p2"/>
          <p:cNvCxnSpPr/>
          <p:nvPr/>
        </p:nvCxnSpPr>
        <p:spPr>
          <a:xfrm>
            <a:off x="8146938" y="4368445"/>
            <a:ext cx="2039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1" name="Google Shape;31;p2"/>
          <p:cNvCxnSpPr/>
          <p:nvPr/>
        </p:nvCxnSpPr>
        <p:spPr>
          <a:xfrm>
            <a:off x="439450" y="4439750"/>
            <a:ext cx="473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2" name="Google Shape;32;p2"/>
          <p:cNvSpPr/>
          <p:nvPr/>
        </p:nvSpPr>
        <p:spPr>
          <a:xfrm>
            <a:off x="1584473" y="4709475"/>
            <a:ext cx="198201" cy="197565"/>
          </a:xfrm>
          <a:custGeom>
            <a:rect b="b" l="l" r="r" t="t"/>
            <a:pathLst>
              <a:path extrusionOk="0" fill="none" h="3728" w="3740">
                <a:moveTo>
                  <a:pt x="3739" y="1858"/>
                </a:moveTo>
                <a:cubicBezTo>
                  <a:pt x="3739" y="2894"/>
                  <a:pt x="2906" y="3727"/>
                  <a:pt x="1870" y="3727"/>
                </a:cubicBezTo>
                <a:cubicBezTo>
                  <a:pt x="846" y="3727"/>
                  <a:pt x="1" y="2894"/>
                  <a:pt x="1" y="1858"/>
                </a:cubicBezTo>
                <a:cubicBezTo>
                  <a:pt x="1" y="834"/>
                  <a:pt x="846" y="0"/>
                  <a:pt x="1870" y="0"/>
                </a:cubicBezTo>
                <a:cubicBezTo>
                  <a:pt x="2906" y="0"/>
                  <a:pt x="3739" y="834"/>
                  <a:pt x="3739" y="1858"/>
                </a:cubicBezTo>
                <a:close/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" name="Google Shape;33;p2"/>
          <p:cNvCxnSpPr/>
          <p:nvPr/>
        </p:nvCxnSpPr>
        <p:spPr>
          <a:xfrm>
            <a:off x="3672650" y="684323"/>
            <a:ext cx="669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4" name="Google Shape;34;p2"/>
          <p:cNvCxnSpPr/>
          <p:nvPr/>
        </p:nvCxnSpPr>
        <p:spPr>
          <a:xfrm>
            <a:off x="3733500" y="569348"/>
            <a:ext cx="473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5" name="Google Shape;35;p2"/>
          <p:cNvSpPr/>
          <p:nvPr/>
        </p:nvSpPr>
        <p:spPr>
          <a:xfrm rot="-131863">
            <a:off x="3288876" y="4245969"/>
            <a:ext cx="35340" cy="298558"/>
          </a:xfrm>
          <a:custGeom>
            <a:rect b="b" l="l" r="r" t="t"/>
            <a:pathLst>
              <a:path extrusionOk="0" fill="none" h="22278" w="2240">
                <a:moveTo>
                  <a:pt x="1" y="22277"/>
                </a:moveTo>
                <a:cubicBezTo>
                  <a:pt x="1" y="18562"/>
                  <a:pt x="2239" y="18562"/>
                  <a:pt x="2239" y="14848"/>
                </a:cubicBezTo>
                <a:cubicBezTo>
                  <a:pt x="2239" y="11145"/>
                  <a:pt x="1" y="11133"/>
                  <a:pt x="1" y="7430"/>
                </a:cubicBezTo>
                <a:cubicBezTo>
                  <a:pt x="1" y="3715"/>
                  <a:pt x="2239" y="3715"/>
                  <a:pt x="2239" y="1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3445154" y="4140122"/>
            <a:ext cx="35142" cy="298295"/>
          </a:xfrm>
          <a:custGeom>
            <a:rect b="b" l="l" r="r" t="t"/>
            <a:pathLst>
              <a:path extrusionOk="0" fill="none" h="22265" w="2227">
                <a:moveTo>
                  <a:pt x="0" y="22265"/>
                </a:moveTo>
                <a:cubicBezTo>
                  <a:pt x="0" y="18562"/>
                  <a:pt x="2227" y="18562"/>
                  <a:pt x="2227" y="14847"/>
                </a:cubicBezTo>
                <a:cubicBezTo>
                  <a:pt x="2227" y="11132"/>
                  <a:pt x="0" y="11132"/>
                  <a:pt x="0" y="7418"/>
                </a:cubicBezTo>
                <a:cubicBezTo>
                  <a:pt x="0" y="3703"/>
                  <a:pt x="2227" y="3703"/>
                  <a:pt x="2227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2"/>
          <p:cNvSpPr txBox="1"/>
          <p:nvPr>
            <p:ph type="ctrTitle"/>
          </p:nvPr>
        </p:nvSpPr>
        <p:spPr>
          <a:xfrm>
            <a:off x="906175" y="1405675"/>
            <a:ext cx="73317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8" name="Google Shape;38;p2"/>
          <p:cNvSpPr txBox="1"/>
          <p:nvPr>
            <p:ph idx="1" type="subTitle"/>
          </p:nvPr>
        </p:nvSpPr>
        <p:spPr>
          <a:xfrm>
            <a:off x="1395450" y="2456968"/>
            <a:ext cx="6353100" cy="52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6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11"/>
          <p:cNvGrpSpPr/>
          <p:nvPr/>
        </p:nvGrpSpPr>
        <p:grpSpPr>
          <a:xfrm>
            <a:off x="-1126376" y="-634626"/>
            <a:ext cx="11260773" cy="6459401"/>
            <a:chOff x="-1126376" y="-634626"/>
            <a:chExt cx="11260773" cy="6459401"/>
          </a:xfrm>
        </p:grpSpPr>
        <p:sp>
          <p:nvSpPr>
            <p:cNvPr id="211" name="Google Shape;211;p11"/>
            <p:cNvSpPr/>
            <p:nvPr/>
          </p:nvSpPr>
          <p:spPr>
            <a:xfrm>
              <a:off x="-452250" y="1604974"/>
              <a:ext cx="1982948" cy="1980207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2" name="Google Shape;212;p11"/>
            <p:cNvGrpSpPr/>
            <p:nvPr/>
          </p:nvGrpSpPr>
          <p:grpSpPr>
            <a:xfrm>
              <a:off x="-1126376" y="-634626"/>
              <a:ext cx="11260773" cy="6459401"/>
              <a:chOff x="-1126376" y="-634626"/>
              <a:chExt cx="11260773" cy="6459401"/>
            </a:xfrm>
          </p:grpSpPr>
          <p:sp>
            <p:nvSpPr>
              <p:cNvPr id="213" name="Google Shape;213;p11"/>
              <p:cNvSpPr/>
              <p:nvPr/>
            </p:nvSpPr>
            <p:spPr>
              <a:xfrm>
                <a:off x="7376325" y="3004475"/>
                <a:ext cx="2742900" cy="28203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11"/>
              <p:cNvSpPr/>
              <p:nvPr/>
            </p:nvSpPr>
            <p:spPr>
              <a:xfrm>
                <a:off x="8151450" y="-634626"/>
                <a:ext cx="1982948" cy="1980207"/>
              </a:xfrm>
              <a:custGeom>
                <a:rect b="b" l="l" r="r" t="t"/>
                <a:pathLst>
                  <a:path extrusionOk="0" fill="none" h="8193" w="8204">
                    <a:moveTo>
                      <a:pt x="0" y="3942"/>
                    </a:moveTo>
                    <a:cubicBezTo>
                      <a:pt x="0" y="5537"/>
                      <a:pt x="965" y="6978"/>
                      <a:pt x="2441" y="7585"/>
                    </a:cubicBezTo>
                    <a:cubicBezTo>
                      <a:pt x="3905" y="8192"/>
                      <a:pt x="5608" y="7859"/>
                      <a:pt x="6739" y="6728"/>
                    </a:cubicBezTo>
                    <a:cubicBezTo>
                      <a:pt x="7858" y="5597"/>
                      <a:pt x="8204" y="3906"/>
                      <a:pt x="7584" y="2430"/>
                    </a:cubicBezTo>
                    <a:cubicBezTo>
                      <a:pt x="6977" y="953"/>
                      <a:pt x="5537" y="1"/>
                      <a:pt x="3941" y="1"/>
                    </a:cubicBezTo>
                    <a:cubicBezTo>
                      <a:pt x="1762" y="1"/>
                      <a:pt x="0" y="1763"/>
                      <a:pt x="0" y="3942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11"/>
              <p:cNvSpPr/>
              <p:nvPr/>
            </p:nvSpPr>
            <p:spPr>
              <a:xfrm>
                <a:off x="-1126376" y="4143704"/>
                <a:ext cx="2561014" cy="746349"/>
              </a:xfrm>
              <a:custGeom>
                <a:rect b="b" l="l" r="r" t="t"/>
                <a:pathLst>
                  <a:path extrusionOk="0" h="21671" w="74367">
                    <a:moveTo>
                      <a:pt x="43518" y="1"/>
                    </a:moveTo>
                    <a:cubicBezTo>
                      <a:pt x="35409" y="1"/>
                      <a:pt x="33219" y="4228"/>
                      <a:pt x="32826" y="9454"/>
                    </a:cubicBezTo>
                    <a:cubicBezTo>
                      <a:pt x="31898" y="8965"/>
                      <a:pt x="30854" y="8709"/>
                      <a:pt x="29829" y="8709"/>
                    </a:cubicBezTo>
                    <a:cubicBezTo>
                      <a:pt x="27263" y="8709"/>
                      <a:pt x="24813" y="10309"/>
                      <a:pt x="24575" y="13848"/>
                    </a:cubicBezTo>
                    <a:cubicBezTo>
                      <a:pt x="24491" y="13193"/>
                      <a:pt x="23765" y="12514"/>
                      <a:pt x="23170" y="12229"/>
                    </a:cubicBezTo>
                    <a:cubicBezTo>
                      <a:pt x="22723" y="12027"/>
                      <a:pt x="22244" y="11929"/>
                      <a:pt x="21762" y="11929"/>
                    </a:cubicBezTo>
                    <a:cubicBezTo>
                      <a:pt x="21588" y="11929"/>
                      <a:pt x="21414" y="11942"/>
                      <a:pt x="21241" y="11967"/>
                    </a:cubicBezTo>
                    <a:cubicBezTo>
                      <a:pt x="20360" y="12050"/>
                      <a:pt x="19515" y="12383"/>
                      <a:pt x="18824" y="12931"/>
                    </a:cubicBezTo>
                    <a:cubicBezTo>
                      <a:pt x="18134" y="13503"/>
                      <a:pt x="17693" y="14312"/>
                      <a:pt x="17598" y="15205"/>
                    </a:cubicBezTo>
                    <a:cubicBezTo>
                      <a:pt x="17026" y="13776"/>
                      <a:pt x="15657" y="12752"/>
                      <a:pt x="14169" y="12371"/>
                    </a:cubicBezTo>
                    <a:cubicBezTo>
                      <a:pt x="13642" y="12242"/>
                      <a:pt x="13103" y="12183"/>
                      <a:pt x="12564" y="12183"/>
                    </a:cubicBezTo>
                    <a:cubicBezTo>
                      <a:pt x="11567" y="12183"/>
                      <a:pt x="10567" y="12385"/>
                      <a:pt x="9632" y="12717"/>
                    </a:cubicBezTo>
                    <a:cubicBezTo>
                      <a:pt x="8370" y="13169"/>
                      <a:pt x="7168" y="13848"/>
                      <a:pt x="6311" y="14872"/>
                    </a:cubicBezTo>
                    <a:cubicBezTo>
                      <a:pt x="5453" y="15896"/>
                      <a:pt x="4751" y="17098"/>
                      <a:pt x="5013" y="18408"/>
                    </a:cubicBezTo>
                    <a:cubicBezTo>
                      <a:pt x="4502" y="17871"/>
                      <a:pt x="3763" y="17595"/>
                      <a:pt x="3027" y="17595"/>
                    </a:cubicBezTo>
                    <a:cubicBezTo>
                      <a:pt x="2407" y="17595"/>
                      <a:pt x="1789" y="17791"/>
                      <a:pt x="1310" y="18194"/>
                    </a:cubicBezTo>
                    <a:cubicBezTo>
                      <a:pt x="1072" y="18396"/>
                      <a:pt x="869" y="18634"/>
                      <a:pt x="679" y="18884"/>
                    </a:cubicBezTo>
                    <a:cubicBezTo>
                      <a:pt x="488" y="19134"/>
                      <a:pt x="346" y="19408"/>
                      <a:pt x="238" y="19694"/>
                    </a:cubicBezTo>
                    <a:cubicBezTo>
                      <a:pt x="0" y="20432"/>
                      <a:pt x="488" y="21254"/>
                      <a:pt x="1143" y="21670"/>
                    </a:cubicBezTo>
                    <a:cubicBezTo>
                      <a:pt x="10563" y="21465"/>
                      <a:pt x="20489" y="21432"/>
                      <a:pt x="30511" y="21432"/>
                    </a:cubicBezTo>
                    <a:cubicBezTo>
                      <a:pt x="35252" y="21432"/>
                      <a:pt x="40014" y="21440"/>
                      <a:pt x="44755" y="21440"/>
                    </a:cubicBezTo>
                    <a:cubicBezTo>
                      <a:pt x="53871" y="21440"/>
                      <a:pt x="62907" y="21413"/>
                      <a:pt x="71557" y="21254"/>
                    </a:cubicBezTo>
                    <a:cubicBezTo>
                      <a:pt x="73224" y="21230"/>
                      <a:pt x="74367" y="19456"/>
                      <a:pt x="73605" y="17967"/>
                    </a:cubicBezTo>
                    <a:lnTo>
                      <a:pt x="73593" y="17944"/>
                    </a:lnTo>
                    <a:cubicBezTo>
                      <a:pt x="73379" y="17515"/>
                      <a:pt x="73081" y="17134"/>
                      <a:pt x="72712" y="16824"/>
                    </a:cubicBezTo>
                    <a:cubicBezTo>
                      <a:pt x="72212" y="16455"/>
                      <a:pt x="71640" y="16205"/>
                      <a:pt x="71033" y="16086"/>
                    </a:cubicBezTo>
                    <a:cubicBezTo>
                      <a:pt x="69998" y="15844"/>
                      <a:pt x="68824" y="15775"/>
                      <a:pt x="67675" y="15775"/>
                    </a:cubicBezTo>
                    <a:cubicBezTo>
                      <a:pt x="67013" y="15775"/>
                      <a:pt x="66360" y="15798"/>
                      <a:pt x="65747" y="15824"/>
                    </a:cubicBezTo>
                    <a:cubicBezTo>
                      <a:pt x="65818" y="12979"/>
                      <a:pt x="64663" y="10216"/>
                      <a:pt x="61437" y="9002"/>
                    </a:cubicBezTo>
                    <a:cubicBezTo>
                      <a:pt x="60504" y="8656"/>
                      <a:pt x="59503" y="8480"/>
                      <a:pt x="58509" y="8480"/>
                    </a:cubicBezTo>
                    <a:cubicBezTo>
                      <a:pt x="56660" y="8480"/>
                      <a:pt x="54830" y="9090"/>
                      <a:pt x="53483" y="10359"/>
                    </a:cubicBezTo>
                    <a:cubicBezTo>
                      <a:pt x="53233" y="7585"/>
                      <a:pt x="52435" y="4561"/>
                      <a:pt x="50042" y="2430"/>
                    </a:cubicBezTo>
                    <a:cubicBezTo>
                      <a:pt x="48209" y="894"/>
                      <a:pt x="45911" y="37"/>
                      <a:pt x="4351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16" name="Google Shape;216;p11"/>
              <p:cNvGrpSpPr/>
              <p:nvPr/>
            </p:nvGrpSpPr>
            <p:grpSpPr>
              <a:xfrm>
                <a:off x="8430600" y="2742287"/>
                <a:ext cx="527550" cy="872263"/>
                <a:chOff x="4129775" y="3943512"/>
                <a:chExt cx="527550" cy="872263"/>
              </a:xfrm>
            </p:grpSpPr>
            <p:grpSp>
              <p:nvGrpSpPr>
                <p:cNvPr id="217" name="Google Shape;217;p11"/>
                <p:cNvGrpSpPr/>
                <p:nvPr/>
              </p:nvGrpSpPr>
              <p:grpSpPr>
                <a:xfrm>
                  <a:off x="4129775" y="4391800"/>
                  <a:ext cx="503400" cy="423975"/>
                  <a:chOff x="4849700" y="2127775"/>
                  <a:chExt cx="503400" cy="423975"/>
                </a:xfrm>
              </p:grpSpPr>
              <p:sp>
                <p:nvSpPr>
                  <p:cNvPr id="218" name="Google Shape;218;p11"/>
                  <p:cNvSpPr/>
                  <p:nvPr/>
                </p:nvSpPr>
                <p:spPr>
                  <a:xfrm>
                    <a:off x="4849700" y="2287025"/>
                    <a:ext cx="184875" cy="158125"/>
                  </a:xfrm>
                  <a:custGeom>
                    <a:rect b="b" l="l" r="r" t="t"/>
                    <a:pathLst>
                      <a:path extrusionOk="0" h="6325" w="7395">
                        <a:moveTo>
                          <a:pt x="3156" y="0"/>
                        </a:moveTo>
                        <a:cubicBezTo>
                          <a:pt x="1417" y="0"/>
                          <a:pt x="1" y="1417"/>
                          <a:pt x="1" y="3155"/>
                        </a:cubicBezTo>
                        <a:cubicBezTo>
                          <a:pt x="1" y="5064"/>
                          <a:pt x="1559" y="6325"/>
                          <a:pt x="3183" y="6325"/>
                        </a:cubicBezTo>
                        <a:cubicBezTo>
                          <a:pt x="3960" y="6325"/>
                          <a:pt x="4751" y="6037"/>
                          <a:pt x="5394" y="5394"/>
                        </a:cubicBezTo>
                        <a:cubicBezTo>
                          <a:pt x="7394" y="3405"/>
                          <a:pt x="5977" y="0"/>
                          <a:pt x="315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" name="Google Shape;219;p11"/>
                  <p:cNvSpPr/>
                  <p:nvPr/>
                </p:nvSpPr>
                <p:spPr>
                  <a:xfrm>
                    <a:off x="5104800" y="2127775"/>
                    <a:ext cx="124150" cy="106125"/>
                  </a:xfrm>
                  <a:custGeom>
                    <a:rect b="b" l="l" r="r" t="t"/>
                    <a:pathLst>
                      <a:path extrusionOk="0" h="4245" w="4966">
                        <a:moveTo>
                          <a:pt x="2120" y="0"/>
                        </a:moveTo>
                        <a:cubicBezTo>
                          <a:pt x="953" y="0"/>
                          <a:pt x="0" y="941"/>
                          <a:pt x="0" y="2120"/>
                        </a:cubicBezTo>
                        <a:cubicBezTo>
                          <a:pt x="0" y="3400"/>
                          <a:pt x="1046" y="4245"/>
                          <a:pt x="2136" y="4245"/>
                        </a:cubicBezTo>
                        <a:cubicBezTo>
                          <a:pt x="2657" y="4245"/>
                          <a:pt x="3188" y="4051"/>
                          <a:pt x="3620" y="3620"/>
                        </a:cubicBezTo>
                        <a:cubicBezTo>
                          <a:pt x="4965" y="2286"/>
                          <a:pt x="4013" y="0"/>
                          <a:pt x="212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0" name="Google Shape;220;p11"/>
                  <p:cNvSpPr/>
                  <p:nvPr/>
                </p:nvSpPr>
                <p:spPr>
                  <a:xfrm>
                    <a:off x="5228950" y="2445300"/>
                    <a:ext cx="124150" cy="106450"/>
                  </a:xfrm>
                  <a:custGeom>
                    <a:rect b="b" l="l" r="r" t="t"/>
                    <a:pathLst>
                      <a:path extrusionOk="0" h="4258" w="4966">
                        <a:moveTo>
                          <a:pt x="2120" y="1"/>
                        </a:moveTo>
                        <a:cubicBezTo>
                          <a:pt x="953" y="1"/>
                          <a:pt x="0" y="953"/>
                          <a:pt x="0" y="2132"/>
                        </a:cubicBezTo>
                        <a:cubicBezTo>
                          <a:pt x="0" y="3412"/>
                          <a:pt x="1046" y="4257"/>
                          <a:pt x="2136" y="4257"/>
                        </a:cubicBezTo>
                        <a:cubicBezTo>
                          <a:pt x="2657" y="4257"/>
                          <a:pt x="3188" y="4064"/>
                          <a:pt x="3620" y="3632"/>
                        </a:cubicBezTo>
                        <a:cubicBezTo>
                          <a:pt x="4965" y="2287"/>
                          <a:pt x="4013" y="1"/>
                          <a:pt x="212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21" name="Google Shape;221;p11"/>
                <p:cNvSpPr/>
                <p:nvPr/>
              </p:nvSpPr>
              <p:spPr>
                <a:xfrm>
                  <a:off x="4533175" y="4152900"/>
                  <a:ext cx="124150" cy="106125"/>
                </a:xfrm>
                <a:custGeom>
                  <a:rect b="b" l="l" r="r" t="t"/>
                  <a:pathLst>
                    <a:path extrusionOk="0" h="4245" w="4966">
                      <a:moveTo>
                        <a:pt x="2120" y="0"/>
                      </a:moveTo>
                      <a:cubicBezTo>
                        <a:pt x="953" y="0"/>
                        <a:pt x="0" y="941"/>
                        <a:pt x="0" y="2120"/>
                      </a:cubicBezTo>
                      <a:cubicBezTo>
                        <a:pt x="0" y="3400"/>
                        <a:pt x="1046" y="4245"/>
                        <a:pt x="2136" y="4245"/>
                      </a:cubicBezTo>
                      <a:cubicBezTo>
                        <a:pt x="2657" y="4245"/>
                        <a:pt x="3188" y="4051"/>
                        <a:pt x="3620" y="3620"/>
                      </a:cubicBezTo>
                      <a:cubicBezTo>
                        <a:pt x="4965" y="2286"/>
                        <a:pt x="4013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" name="Google Shape;222;p11"/>
                <p:cNvSpPr/>
                <p:nvPr/>
              </p:nvSpPr>
              <p:spPr>
                <a:xfrm>
                  <a:off x="4319400" y="3943512"/>
                  <a:ext cx="213774" cy="182737"/>
                </a:xfrm>
                <a:custGeom>
                  <a:rect b="b" l="l" r="r" t="t"/>
                  <a:pathLst>
                    <a:path extrusionOk="0" h="4245" w="4966">
                      <a:moveTo>
                        <a:pt x="2120" y="0"/>
                      </a:moveTo>
                      <a:cubicBezTo>
                        <a:pt x="953" y="0"/>
                        <a:pt x="0" y="941"/>
                        <a:pt x="0" y="2120"/>
                      </a:cubicBezTo>
                      <a:cubicBezTo>
                        <a:pt x="0" y="3400"/>
                        <a:pt x="1046" y="4245"/>
                        <a:pt x="2136" y="4245"/>
                      </a:cubicBezTo>
                      <a:cubicBezTo>
                        <a:pt x="2657" y="4245"/>
                        <a:pt x="3188" y="4051"/>
                        <a:pt x="3620" y="3620"/>
                      </a:cubicBezTo>
                      <a:cubicBezTo>
                        <a:pt x="4965" y="2286"/>
                        <a:pt x="4013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23" name="Google Shape;223;p11"/>
              <p:cNvGrpSpPr/>
              <p:nvPr/>
            </p:nvGrpSpPr>
            <p:grpSpPr>
              <a:xfrm>
                <a:off x="6038296" y="4375839"/>
                <a:ext cx="2620906" cy="240960"/>
                <a:chOff x="-1423337" y="4085695"/>
                <a:chExt cx="2039615" cy="282750"/>
              </a:xfrm>
            </p:grpSpPr>
            <p:cxnSp>
              <p:nvCxnSpPr>
                <p:cNvPr id="224" name="Google Shape;224;p11"/>
                <p:cNvCxnSpPr/>
                <p:nvPr/>
              </p:nvCxnSpPr>
              <p:spPr>
                <a:xfrm>
                  <a:off x="-1044221" y="4085695"/>
                  <a:ext cx="1660500" cy="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5" name="Google Shape;225;p11"/>
                <p:cNvCxnSpPr/>
                <p:nvPr/>
              </p:nvCxnSpPr>
              <p:spPr>
                <a:xfrm>
                  <a:off x="-1423337" y="4368445"/>
                  <a:ext cx="2039400" cy="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dash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226" name="Google Shape;226;p11"/>
              <p:cNvSpPr/>
              <p:nvPr/>
            </p:nvSpPr>
            <p:spPr>
              <a:xfrm>
                <a:off x="6597600" y="962761"/>
                <a:ext cx="1832961" cy="534136"/>
              </a:xfrm>
              <a:custGeom>
                <a:rect b="b" l="l" r="r" t="t"/>
                <a:pathLst>
                  <a:path extrusionOk="0" h="21671" w="74367">
                    <a:moveTo>
                      <a:pt x="43518" y="1"/>
                    </a:moveTo>
                    <a:cubicBezTo>
                      <a:pt x="35409" y="1"/>
                      <a:pt x="33219" y="4228"/>
                      <a:pt x="32826" y="9454"/>
                    </a:cubicBezTo>
                    <a:cubicBezTo>
                      <a:pt x="31898" y="8965"/>
                      <a:pt x="30854" y="8709"/>
                      <a:pt x="29829" y="8709"/>
                    </a:cubicBezTo>
                    <a:cubicBezTo>
                      <a:pt x="27263" y="8709"/>
                      <a:pt x="24813" y="10309"/>
                      <a:pt x="24575" y="13848"/>
                    </a:cubicBezTo>
                    <a:cubicBezTo>
                      <a:pt x="24491" y="13193"/>
                      <a:pt x="23765" y="12514"/>
                      <a:pt x="23170" y="12229"/>
                    </a:cubicBezTo>
                    <a:cubicBezTo>
                      <a:pt x="22723" y="12027"/>
                      <a:pt x="22244" y="11929"/>
                      <a:pt x="21762" y="11929"/>
                    </a:cubicBezTo>
                    <a:cubicBezTo>
                      <a:pt x="21588" y="11929"/>
                      <a:pt x="21414" y="11942"/>
                      <a:pt x="21241" y="11967"/>
                    </a:cubicBezTo>
                    <a:cubicBezTo>
                      <a:pt x="20360" y="12050"/>
                      <a:pt x="19515" y="12383"/>
                      <a:pt x="18824" y="12931"/>
                    </a:cubicBezTo>
                    <a:cubicBezTo>
                      <a:pt x="18134" y="13503"/>
                      <a:pt x="17693" y="14312"/>
                      <a:pt x="17598" y="15205"/>
                    </a:cubicBezTo>
                    <a:cubicBezTo>
                      <a:pt x="17026" y="13776"/>
                      <a:pt x="15657" y="12752"/>
                      <a:pt x="14169" y="12371"/>
                    </a:cubicBezTo>
                    <a:cubicBezTo>
                      <a:pt x="13642" y="12242"/>
                      <a:pt x="13103" y="12183"/>
                      <a:pt x="12564" y="12183"/>
                    </a:cubicBezTo>
                    <a:cubicBezTo>
                      <a:pt x="11567" y="12183"/>
                      <a:pt x="10567" y="12385"/>
                      <a:pt x="9632" y="12717"/>
                    </a:cubicBezTo>
                    <a:cubicBezTo>
                      <a:pt x="8370" y="13169"/>
                      <a:pt x="7168" y="13848"/>
                      <a:pt x="6311" y="14872"/>
                    </a:cubicBezTo>
                    <a:cubicBezTo>
                      <a:pt x="5453" y="15896"/>
                      <a:pt x="4751" y="17098"/>
                      <a:pt x="5013" y="18408"/>
                    </a:cubicBezTo>
                    <a:cubicBezTo>
                      <a:pt x="4502" y="17871"/>
                      <a:pt x="3763" y="17595"/>
                      <a:pt x="3027" y="17595"/>
                    </a:cubicBezTo>
                    <a:cubicBezTo>
                      <a:pt x="2407" y="17595"/>
                      <a:pt x="1789" y="17791"/>
                      <a:pt x="1310" y="18194"/>
                    </a:cubicBezTo>
                    <a:cubicBezTo>
                      <a:pt x="1072" y="18396"/>
                      <a:pt x="869" y="18634"/>
                      <a:pt x="679" y="18884"/>
                    </a:cubicBezTo>
                    <a:cubicBezTo>
                      <a:pt x="488" y="19134"/>
                      <a:pt x="346" y="19408"/>
                      <a:pt x="238" y="19694"/>
                    </a:cubicBezTo>
                    <a:cubicBezTo>
                      <a:pt x="0" y="20432"/>
                      <a:pt x="488" y="21254"/>
                      <a:pt x="1143" y="21670"/>
                    </a:cubicBezTo>
                    <a:cubicBezTo>
                      <a:pt x="10563" y="21465"/>
                      <a:pt x="20489" y="21432"/>
                      <a:pt x="30511" y="21432"/>
                    </a:cubicBezTo>
                    <a:cubicBezTo>
                      <a:pt x="35252" y="21432"/>
                      <a:pt x="40014" y="21440"/>
                      <a:pt x="44755" y="21440"/>
                    </a:cubicBezTo>
                    <a:cubicBezTo>
                      <a:pt x="53871" y="21440"/>
                      <a:pt x="62907" y="21413"/>
                      <a:pt x="71557" y="21254"/>
                    </a:cubicBezTo>
                    <a:cubicBezTo>
                      <a:pt x="73224" y="21230"/>
                      <a:pt x="74367" y="19456"/>
                      <a:pt x="73605" y="17967"/>
                    </a:cubicBezTo>
                    <a:lnTo>
                      <a:pt x="73593" y="17944"/>
                    </a:lnTo>
                    <a:cubicBezTo>
                      <a:pt x="73379" y="17515"/>
                      <a:pt x="73081" y="17134"/>
                      <a:pt x="72712" y="16824"/>
                    </a:cubicBezTo>
                    <a:cubicBezTo>
                      <a:pt x="72212" y="16455"/>
                      <a:pt x="71640" y="16205"/>
                      <a:pt x="71033" y="16086"/>
                    </a:cubicBezTo>
                    <a:cubicBezTo>
                      <a:pt x="69998" y="15844"/>
                      <a:pt x="68824" y="15775"/>
                      <a:pt x="67675" y="15775"/>
                    </a:cubicBezTo>
                    <a:cubicBezTo>
                      <a:pt x="67013" y="15775"/>
                      <a:pt x="66360" y="15798"/>
                      <a:pt x="65747" y="15824"/>
                    </a:cubicBezTo>
                    <a:cubicBezTo>
                      <a:pt x="65818" y="12979"/>
                      <a:pt x="64663" y="10216"/>
                      <a:pt x="61437" y="9002"/>
                    </a:cubicBezTo>
                    <a:cubicBezTo>
                      <a:pt x="60504" y="8656"/>
                      <a:pt x="59503" y="8480"/>
                      <a:pt x="58509" y="8480"/>
                    </a:cubicBezTo>
                    <a:cubicBezTo>
                      <a:pt x="56660" y="8480"/>
                      <a:pt x="54830" y="9090"/>
                      <a:pt x="53483" y="10359"/>
                    </a:cubicBezTo>
                    <a:cubicBezTo>
                      <a:pt x="53233" y="7585"/>
                      <a:pt x="52435" y="4561"/>
                      <a:pt x="50042" y="2430"/>
                    </a:cubicBezTo>
                    <a:cubicBezTo>
                      <a:pt x="48209" y="894"/>
                      <a:pt x="45911" y="37"/>
                      <a:pt x="4351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27" name="Google Shape;227;p11"/>
              <p:cNvGrpSpPr/>
              <p:nvPr/>
            </p:nvGrpSpPr>
            <p:grpSpPr>
              <a:xfrm>
                <a:off x="432252" y="109300"/>
                <a:ext cx="2415239" cy="2415158"/>
                <a:chOff x="2631886" y="1020223"/>
                <a:chExt cx="813540" cy="813540"/>
              </a:xfrm>
            </p:grpSpPr>
            <p:sp>
              <p:nvSpPr>
                <p:cNvPr id="228" name="Google Shape;228;p11"/>
                <p:cNvSpPr/>
                <p:nvPr/>
              </p:nvSpPr>
              <p:spPr>
                <a:xfrm>
                  <a:off x="2631886" y="1020223"/>
                  <a:ext cx="813540" cy="813540"/>
                </a:xfrm>
                <a:custGeom>
                  <a:rect b="b" l="l" r="r" t="t"/>
                  <a:pathLst>
                    <a:path extrusionOk="0" fill="none" h="18289" w="18289">
                      <a:moveTo>
                        <a:pt x="17241" y="7251"/>
                      </a:moveTo>
                      <a:cubicBezTo>
                        <a:pt x="18289" y="11716"/>
                        <a:pt x="15515" y="16193"/>
                        <a:pt x="11050" y="17241"/>
                      </a:cubicBezTo>
                      <a:cubicBezTo>
                        <a:pt x="6573" y="18288"/>
                        <a:pt x="2108" y="15514"/>
                        <a:pt x="1049" y="11049"/>
                      </a:cubicBezTo>
                      <a:cubicBezTo>
                        <a:pt x="1" y="6573"/>
                        <a:pt x="2775" y="2108"/>
                        <a:pt x="7252" y="1048"/>
                      </a:cubicBezTo>
                      <a:cubicBezTo>
                        <a:pt x="11717" y="0"/>
                        <a:pt x="16193" y="2774"/>
                        <a:pt x="17241" y="7251"/>
                      </a:cubicBezTo>
                      <a:close/>
                    </a:path>
                  </a:pathLst>
                </a:custGeom>
                <a:noFill/>
                <a:ln cap="flat" cmpd="sng" w="19050">
                  <a:solidFill>
                    <a:schemeClr val="dk1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" name="Google Shape;229;p11"/>
                <p:cNvSpPr/>
                <p:nvPr/>
              </p:nvSpPr>
              <p:spPr>
                <a:xfrm>
                  <a:off x="2757631" y="1145964"/>
                  <a:ext cx="561900" cy="5619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30" name="Google Shape;230;p11"/>
          <p:cNvSpPr txBox="1"/>
          <p:nvPr>
            <p:ph hasCustomPrompt="1" type="title"/>
          </p:nvPr>
        </p:nvSpPr>
        <p:spPr>
          <a:xfrm>
            <a:off x="1791200" y="1454275"/>
            <a:ext cx="5561700" cy="17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1" name="Google Shape;231;p11"/>
          <p:cNvSpPr txBox="1"/>
          <p:nvPr>
            <p:ph idx="1" type="body"/>
          </p:nvPr>
        </p:nvSpPr>
        <p:spPr>
          <a:xfrm>
            <a:off x="1863700" y="3419525"/>
            <a:ext cx="5416500" cy="7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oogle Shape;234;p13"/>
          <p:cNvGrpSpPr/>
          <p:nvPr/>
        </p:nvGrpSpPr>
        <p:grpSpPr>
          <a:xfrm>
            <a:off x="-1368627" y="-786999"/>
            <a:ext cx="2214777" cy="2214680"/>
            <a:chOff x="2046850" y="539706"/>
            <a:chExt cx="969226" cy="969226"/>
          </a:xfrm>
        </p:grpSpPr>
        <p:sp>
          <p:nvSpPr>
            <p:cNvPr id="235" name="Google Shape;235;p13"/>
            <p:cNvSpPr/>
            <p:nvPr/>
          </p:nvSpPr>
          <p:spPr>
            <a:xfrm>
              <a:off x="2046850" y="539706"/>
              <a:ext cx="969226" cy="969226"/>
            </a:xfrm>
            <a:custGeom>
              <a:rect b="b" l="l" r="r" t="t"/>
              <a:pathLst>
                <a:path extrusionOk="0" fill="none" h="18289" w="18289">
                  <a:moveTo>
                    <a:pt x="17241" y="7251"/>
                  </a:moveTo>
                  <a:cubicBezTo>
                    <a:pt x="18289" y="11716"/>
                    <a:pt x="15515" y="16193"/>
                    <a:pt x="11050" y="17241"/>
                  </a:cubicBezTo>
                  <a:cubicBezTo>
                    <a:pt x="6573" y="18288"/>
                    <a:pt x="2108" y="15514"/>
                    <a:pt x="1049" y="11049"/>
                  </a:cubicBezTo>
                  <a:cubicBezTo>
                    <a:pt x="1" y="6573"/>
                    <a:pt x="2775" y="2108"/>
                    <a:pt x="7252" y="1048"/>
                  </a:cubicBezTo>
                  <a:cubicBezTo>
                    <a:pt x="11717" y="0"/>
                    <a:pt x="16193" y="2774"/>
                    <a:pt x="17241" y="725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3"/>
            <p:cNvSpPr/>
            <p:nvPr/>
          </p:nvSpPr>
          <p:spPr>
            <a:xfrm>
              <a:off x="2196663" y="689513"/>
              <a:ext cx="669600" cy="669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7" name="Google Shape;237;p13"/>
          <p:cNvSpPr/>
          <p:nvPr/>
        </p:nvSpPr>
        <p:spPr>
          <a:xfrm rot="840170">
            <a:off x="8064232" y="3473899"/>
            <a:ext cx="2370544" cy="282042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8" name="Google Shape;238;p13"/>
          <p:cNvGrpSpPr/>
          <p:nvPr/>
        </p:nvGrpSpPr>
        <p:grpSpPr>
          <a:xfrm>
            <a:off x="8485700" y="196488"/>
            <a:ext cx="503400" cy="423975"/>
            <a:chOff x="4849700" y="2127775"/>
            <a:chExt cx="503400" cy="423975"/>
          </a:xfrm>
        </p:grpSpPr>
        <p:sp>
          <p:nvSpPr>
            <p:cNvPr id="239" name="Google Shape;239;p13"/>
            <p:cNvSpPr/>
            <p:nvPr/>
          </p:nvSpPr>
          <p:spPr>
            <a:xfrm>
              <a:off x="4849700" y="2287025"/>
              <a:ext cx="184875" cy="158125"/>
            </a:xfrm>
            <a:custGeom>
              <a:rect b="b" l="l" r="r" t="t"/>
              <a:pathLst>
                <a:path extrusionOk="0" h="6325" w="7395">
                  <a:moveTo>
                    <a:pt x="3156" y="0"/>
                  </a:moveTo>
                  <a:cubicBezTo>
                    <a:pt x="1417" y="0"/>
                    <a:pt x="1" y="1417"/>
                    <a:pt x="1" y="3155"/>
                  </a:cubicBezTo>
                  <a:cubicBezTo>
                    <a:pt x="1" y="5064"/>
                    <a:pt x="1559" y="6325"/>
                    <a:pt x="3183" y="6325"/>
                  </a:cubicBezTo>
                  <a:cubicBezTo>
                    <a:pt x="3960" y="6325"/>
                    <a:pt x="4751" y="6037"/>
                    <a:pt x="5394" y="5394"/>
                  </a:cubicBezTo>
                  <a:cubicBezTo>
                    <a:pt x="7394" y="3405"/>
                    <a:pt x="5977" y="0"/>
                    <a:pt x="3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3"/>
            <p:cNvSpPr/>
            <p:nvPr/>
          </p:nvSpPr>
          <p:spPr>
            <a:xfrm>
              <a:off x="5104800" y="2127775"/>
              <a:ext cx="124150" cy="106125"/>
            </a:xfrm>
            <a:custGeom>
              <a:rect b="b" l="l" r="r" t="t"/>
              <a:pathLst>
                <a:path extrusionOk="0" h="4245" w="4966">
                  <a:moveTo>
                    <a:pt x="2120" y="0"/>
                  </a:moveTo>
                  <a:cubicBezTo>
                    <a:pt x="953" y="0"/>
                    <a:pt x="0" y="941"/>
                    <a:pt x="0" y="2120"/>
                  </a:cubicBezTo>
                  <a:cubicBezTo>
                    <a:pt x="0" y="3400"/>
                    <a:pt x="1046" y="4245"/>
                    <a:pt x="2136" y="4245"/>
                  </a:cubicBezTo>
                  <a:cubicBezTo>
                    <a:pt x="2657" y="4245"/>
                    <a:pt x="3188" y="4051"/>
                    <a:pt x="3620" y="3620"/>
                  </a:cubicBezTo>
                  <a:cubicBezTo>
                    <a:pt x="4965" y="2286"/>
                    <a:pt x="4013" y="0"/>
                    <a:pt x="2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3"/>
            <p:cNvSpPr/>
            <p:nvPr/>
          </p:nvSpPr>
          <p:spPr>
            <a:xfrm>
              <a:off x="5228950" y="2445300"/>
              <a:ext cx="124150" cy="106450"/>
            </a:xfrm>
            <a:custGeom>
              <a:rect b="b" l="l" r="r" t="t"/>
              <a:pathLst>
                <a:path extrusionOk="0" h="4258" w="4966">
                  <a:moveTo>
                    <a:pt x="2120" y="1"/>
                  </a:moveTo>
                  <a:cubicBezTo>
                    <a:pt x="953" y="1"/>
                    <a:pt x="0" y="953"/>
                    <a:pt x="0" y="2132"/>
                  </a:cubicBezTo>
                  <a:cubicBezTo>
                    <a:pt x="0" y="3412"/>
                    <a:pt x="1046" y="4257"/>
                    <a:pt x="2136" y="4257"/>
                  </a:cubicBezTo>
                  <a:cubicBezTo>
                    <a:pt x="2657" y="4257"/>
                    <a:pt x="3188" y="4064"/>
                    <a:pt x="3620" y="3632"/>
                  </a:cubicBezTo>
                  <a:cubicBezTo>
                    <a:pt x="4965" y="2287"/>
                    <a:pt x="4013" y="1"/>
                    <a:pt x="2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42" name="Google Shape;242;p13"/>
          <p:cNvCxnSpPr/>
          <p:nvPr/>
        </p:nvCxnSpPr>
        <p:spPr>
          <a:xfrm>
            <a:off x="-1346925" y="3039313"/>
            <a:ext cx="1648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43" name="Google Shape;243;p13"/>
          <p:cNvCxnSpPr/>
          <p:nvPr/>
        </p:nvCxnSpPr>
        <p:spPr>
          <a:xfrm>
            <a:off x="-587509" y="2756238"/>
            <a:ext cx="1165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44" name="Google Shape;244;p13"/>
          <p:cNvSpPr/>
          <p:nvPr/>
        </p:nvSpPr>
        <p:spPr>
          <a:xfrm>
            <a:off x="-1041498" y="4229300"/>
            <a:ext cx="2563616" cy="747054"/>
          </a:xfrm>
          <a:custGeom>
            <a:rect b="b" l="l" r="r" t="t"/>
            <a:pathLst>
              <a:path extrusionOk="0" h="21671" w="74367">
                <a:moveTo>
                  <a:pt x="43518" y="1"/>
                </a:moveTo>
                <a:cubicBezTo>
                  <a:pt x="35409" y="1"/>
                  <a:pt x="33219" y="4228"/>
                  <a:pt x="32826" y="9454"/>
                </a:cubicBezTo>
                <a:cubicBezTo>
                  <a:pt x="31898" y="8965"/>
                  <a:pt x="30854" y="8709"/>
                  <a:pt x="29829" y="8709"/>
                </a:cubicBezTo>
                <a:cubicBezTo>
                  <a:pt x="27263" y="8709"/>
                  <a:pt x="24813" y="10309"/>
                  <a:pt x="24575" y="13848"/>
                </a:cubicBezTo>
                <a:cubicBezTo>
                  <a:pt x="24491" y="13193"/>
                  <a:pt x="23765" y="12514"/>
                  <a:pt x="23170" y="12229"/>
                </a:cubicBezTo>
                <a:cubicBezTo>
                  <a:pt x="22723" y="12027"/>
                  <a:pt x="22244" y="11929"/>
                  <a:pt x="21762" y="11929"/>
                </a:cubicBezTo>
                <a:cubicBezTo>
                  <a:pt x="21588" y="11929"/>
                  <a:pt x="21414" y="11942"/>
                  <a:pt x="21241" y="11967"/>
                </a:cubicBezTo>
                <a:cubicBezTo>
                  <a:pt x="20360" y="12050"/>
                  <a:pt x="19515" y="12383"/>
                  <a:pt x="18824" y="12931"/>
                </a:cubicBezTo>
                <a:cubicBezTo>
                  <a:pt x="18134" y="13503"/>
                  <a:pt x="17693" y="14312"/>
                  <a:pt x="17598" y="15205"/>
                </a:cubicBezTo>
                <a:cubicBezTo>
                  <a:pt x="17026" y="13776"/>
                  <a:pt x="15657" y="12752"/>
                  <a:pt x="14169" y="12371"/>
                </a:cubicBezTo>
                <a:cubicBezTo>
                  <a:pt x="13642" y="12242"/>
                  <a:pt x="13103" y="12183"/>
                  <a:pt x="12564" y="12183"/>
                </a:cubicBezTo>
                <a:cubicBezTo>
                  <a:pt x="11567" y="12183"/>
                  <a:pt x="10567" y="12385"/>
                  <a:pt x="9632" y="12717"/>
                </a:cubicBezTo>
                <a:cubicBezTo>
                  <a:pt x="8370" y="13169"/>
                  <a:pt x="7168" y="13848"/>
                  <a:pt x="6311" y="14872"/>
                </a:cubicBezTo>
                <a:cubicBezTo>
                  <a:pt x="5453" y="15896"/>
                  <a:pt x="4751" y="17098"/>
                  <a:pt x="5013" y="18408"/>
                </a:cubicBezTo>
                <a:cubicBezTo>
                  <a:pt x="4502" y="17871"/>
                  <a:pt x="3763" y="17595"/>
                  <a:pt x="3027" y="17595"/>
                </a:cubicBezTo>
                <a:cubicBezTo>
                  <a:pt x="2407" y="17595"/>
                  <a:pt x="1789" y="17791"/>
                  <a:pt x="1310" y="18194"/>
                </a:cubicBezTo>
                <a:cubicBezTo>
                  <a:pt x="1072" y="18396"/>
                  <a:pt x="869" y="18634"/>
                  <a:pt x="679" y="18884"/>
                </a:cubicBezTo>
                <a:cubicBezTo>
                  <a:pt x="488" y="19134"/>
                  <a:pt x="346" y="19408"/>
                  <a:pt x="238" y="19694"/>
                </a:cubicBezTo>
                <a:cubicBezTo>
                  <a:pt x="0" y="20432"/>
                  <a:pt x="488" y="21254"/>
                  <a:pt x="1143" y="21670"/>
                </a:cubicBezTo>
                <a:cubicBezTo>
                  <a:pt x="10563" y="21465"/>
                  <a:pt x="20489" y="21432"/>
                  <a:pt x="30511" y="21432"/>
                </a:cubicBezTo>
                <a:cubicBezTo>
                  <a:pt x="35252" y="21432"/>
                  <a:pt x="40014" y="21440"/>
                  <a:pt x="44755" y="21440"/>
                </a:cubicBezTo>
                <a:cubicBezTo>
                  <a:pt x="53871" y="21440"/>
                  <a:pt x="62907" y="21413"/>
                  <a:pt x="71557" y="21254"/>
                </a:cubicBezTo>
                <a:cubicBezTo>
                  <a:pt x="73224" y="21230"/>
                  <a:pt x="74367" y="19456"/>
                  <a:pt x="73605" y="17967"/>
                </a:cubicBezTo>
                <a:lnTo>
                  <a:pt x="73593" y="17944"/>
                </a:lnTo>
                <a:cubicBezTo>
                  <a:pt x="73379" y="17515"/>
                  <a:pt x="73081" y="17134"/>
                  <a:pt x="72712" y="16824"/>
                </a:cubicBezTo>
                <a:cubicBezTo>
                  <a:pt x="72212" y="16455"/>
                  <a:pt x="71640" y="16205"/>
                  <a:pt x="71033" y="16086"/>
                </a:cubicBezTo>
                <a:cubicBezTo>
                  <a:pt x="69998" y="15844"/>
                  <a:pt x="68824" y="15775"/>
                  <a:pt x="67675" y="15775"/>
                </a:cubicBezTo>
                <a:cubicBezTo>
                  <a:pt x="67013" y="15775"/>
                  <a:pt x="66360" y="15798"/>
                  <a:pt x="65747" y="15824"/>
                </a:cubicBezTo>
                <a:cubicBezTo>
                  <a:pt x="65818" y="12979"/>
                  <a:pt x="64663" y="10216"/>
                  <a:pt x="61437" y="9002"/>
                </a:cubicBezTo>
                <a:cubicBezTo>
                  <a:pt x="60504" y="8656"/>
                  <a:pt x="59503" y="8480"/>
                  <a:pt x="58509" y="8480"/>
                </a:cubicBezTo>
                <a:cubicBezTo>
                  <a:pt x="56660" y="8480"/>
                  <a:pt x="54830" y="9090"/>
                  <a:pt x="53483" y="10359"/>
                </a:cubicBezTo>
                <a:cubicBezTo>
                  <a:pt x="53233" y="7585"/>
                  <a:pt x="52435" y="4561"/>
                  <a:pt x="50042" y="2430"/>
                </a:cubicBezTo>
                <a:cubicBezTo>
                  <a:pt x="48209" y="894"/>
                  <a:pt x="45911" y="37"/>
                  <a:pt x="4351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5" name="Google Shape;245;p13"/>
          <p:cNvGrpSpPr/>
          <p:nvPr/>
        </p:nvGrpSpPr>
        <p:grpSpPr>
          <a:xfrm>
            <a:off x="8541865" y="1548226"/>
            <a:ext cx="1279498" cy="2307641"/>
            <a:chOff x="8541865" y="1548226"/>
            <a:chExt cx="1279498" cy="2307641"/>
          </a:xfrm>
        </p:grpSpPr>
        <p:sp>
          <p:nvSpPr>
            <p:cNvPr id="246" name="Google Shape;246;p13"/>
            <p:cNvSpPr/>
            <p:nvPr/>
          </p:nvSpPr>
          <p:spPr>
            <a:xfrm flipH="1">
              <a:off x="8541865" y="2576323"/>
              <a:ext cx="1279498" cy="1279544"/>
            </a:xfrm>
            <a:custGeom>
              <a:rect b="b" l="l" r="r" t="t"/>
              <a:pathLst>
                <a:path extrusionOk="0" fill="none" h="18289" w="18289">
                  <a:moveTo>
                    <a:pt x="17241" y="7251"/>
                  </a:moveTo>
                  <a:cubicBezTo>
                    <a:pt x="18289" y="11716"/>
                    <a:pt x="15515" y="16193"/>
                    <a:pt x="11050" y="17241"/>
                  </a:cubicBezTo>
                  <a:cubicBezTo>
                    <a:pt x="6573" y="18288"/>
                    <a:pt x="2108" y="15514"/>
                    <a:pt x="1049" y="11049"/>
                  </a:cubicBezTo>
                  <a:cubicBezTo>
                    <a:pt x="1" y="6573"/>
                    <a:pt x="2775" y="2108"/>
                    <a:pt x="7252" y="1048"/>
                  </a:cubicBezTo>
                  <a:cubicBezTo>
                    <a:pt x="11717" y="0"/>
                    <a:pt x="16193" y="2774"/>
                    <a:pt x="17241" y="725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3"/>
            <p:cNvSpPr/>
            <p:nvPr/>
          </p:nvSpPr>
          <p:spPr>
            <a:xfrm flipH="1">
              <a:off x="8541873" y="1957499"/>
              <a:ext cx="573952" cy="573203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3"/>
            <p:cNvSpPr/>
            <p:nvPr/>
          </p:nvSpPr>
          <p:spPr>
            <a:xfrm flipH="1">
              <a:off x="8813250" y="1548226"/>
              <a:ext cx="261650" cy="260820"/>
            </a:xfrm>
            <a:custGeom>
              <a:rect b="b" l="l" r="r" t="t"/>
              <a:pathLst>
                <a:path extrusionOk="0" fill="none" h="3728" w="3740">
                  <a:moveTo>
                    <a:pt x="3739" y="1858"/>
                  </a:moveTo>
                  <a:cubicBezTo>
                    <a:pt x="3739" y="2894"/>
                    <a:pt x="2906" y="3727"/>
                    <a:pt x="1870" y="3727"/>
                  </a:cubicBezTo>
                  <a:cubicBezTo>
                    <a:pt x="846" y="3727"/>
                    <a:pt x="1" y="2894"/>
                    <a:pt x="1" y="1858"/>
                  </a:cubicBezTo>
                  <a:cubicBezTo>
                    <a:pt x="1" y="834"/>
                    <a:pt x="846" y="0"/>
                    <a:pt x="1870" y="0"/>
                  </a:cubicBezTo>
                  <a:cubicBezTo>
                    <a:pt x="2906" y="0"/>
                    <a:pt x="3739" y="834"/>
                    <a:pt x="3739" y="1858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9" name="Google Shape;249;p13"/>
          <p:cNvSpPr txBox="1"/>
          <p:nvPr>
            <p:ph hasCustomPrompt="1" type="title"/>
          </p:nvPr>
        </p:nvSpPr>
        <p:spPr>
          <a:xfrm>
            <a:off x="846150" y="1548225"/>
            <a:ext cx="8997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300">
                <a:solidFill>
                  <a:schemeClr val="l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0" name="Google Shape;250;p13"/>
          <p:cNvSpPr txBox="1"/>
          <p:nvPr>
            <p:ph idx="2" type="title"/>
          </p:nvPr>
        </p:nvSpPr>
        <p:spPr>
          <a:xfrm>
            <a:off x="1745925" y="1432400"/>
            <a:ext cx="2757300" cy="7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1" name="Google Shape;251;p13"/>
          <p:cNvSpPr txBox="1"/>
          <p:nvPr>
            <p:ph idx="3" type="title"/>
          </p:nvPr>
        </p:nvSpPr>
        <p:spPr>
          <a:xfrm>
            <a:off x="1745925" y="2085690"/>
            <a:ext cx="25899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52" name="Google Shape;252;p13"/>
          <p:cNvSpPr txBox="1"/>
          <p:nvPr>
            <p:ph hasCustomPrompt="1" idx="4" type="title"/>
          </p:nvPr>
        </p:nvSpPr>
        <p:spPr>
          <a:xfrm>
            <a:off x="4568075" y="1548225"/>
            <a:ext cx="8997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300">
                <a:solidFill>
                  <a:schemeClr val="l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3" name="Google Shape;253;p13"/>
          <p:cNvSpPr txBox="1"/>
          <p:nvPr>
            <p:ph idx="5" type="title"/>
          </p:nvPr>
        </p:nvSpPr>
        <p:spPr>
          <a:xfrm>
            <a:off x="5467800" y="1432400"/>
            <a:ext cx="2757300" cy="7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4" name="Google Shape;254;p13"/>
          <p:cNvSpPr txBox="1"/>
          <p:nvPr>
            <p:ph idx="6" type="title"/>
          </p:nvPr>
        </p:nvSpPr>
        <p:spPr>
          <a:xfrm>
            <a:off x="5467800" y="2085690"/>
            <a:ext cx="25899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55" name="Google Shape;255;p13"/>
          <p:cNvSpPr txBox="1"/>
          <p:nvPr>
            <p:ph hasCustomPrompt="1" idx="7" type="title"/>
          </p:nvPr>
        </p:nvSpPr>
        <p:spPr>
          <a:xfrm>
            <a:off x="846150" y="3061725"/>
            <a:ext cx="8997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300">
                <a:solidFill>
                  <a:schemeClr val="l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6" name="Google Shape;256;p13"/>
          <p:cNvSpPr txBox="1"/>
          <p:nvPr>
            <p:ph idx="8" type="title"/>
          </p:nvPr>
        </p:nvSpPr>
        <p:spPr>
          <a:xfrm>
            <a:off x="1745925" y="2945875"/>
            <a:ext cx="2757300" cy="7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7" name="Google Shape;257;p13"/>
          <p:cNvSpPr txBox="1"/>
          <p:nvPr>
            <p:ph idx="9" type="title"/>
          </p:nvPr>
        </p:nvSpPr>
        <p:spPr>
          <a:xfrm>
            <a:off x="1745925" y="3599190"/>
            <a:ext cx="25899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58" name="Google Shape;258;p13"/>
          <p:cNvSpPr txBox="1"/>
          <p:nvPr>
            <p:ph hasCustomPrompt="1" idx="13" type="title"/>
          </p:nvPr>
        </p:nvSpPr>
        <p:spPr>
          <a:xfrm>
            <a:off x="4568075" y="3061725"/>
            <a:ext cx="8997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300">
                <a:solidFill>
                  <a:schemeClr val="l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9" name="Google Shape;259;p13"/>
          <p:cNvSpPr txBox="1"/>
          <p:nvPr>
            <p:ph idx="14" type="title"/>
          </p:nvPr>
        </p:nvSpPr>
        <p:spPr>
          <a:xfrm>
            <a:off x="5467800" y="2945875"/>
            <a:ext cx="2757300" cy="7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0" name="Google Shape;260;p13"/>
          <p:cNvSpPr txBox="1"/>
          <p:nvPr>
            <p:ph idx="15" type="title"/>
          </p:nvPr>
        </p:nvSpPr>
        <p:spPr>
          <a:xfrm>
            <a:off x="5467800" y="3599190"/>
            <a:ext cx="25899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61" name="Google Shape;261;p13"/>
          <p:cNvSpPr txBox="1"/>
          <p:nvPr>
            <p:ph idx="16"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1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3" name="Google Shape;263;p14"/>
          <p:cNvGrpSpPr/>
          <p:nvPr/>
        </p:nvGrpSpPr>
        <p:grpSpPr>
          <a:xfrm>
            <a:off x="-2390638" y="-1369557"/>
            <a:ext cx="13131410" cy="7908831"/>
            <a:chOff x="-2390638" y="-1369557"/>
            <a:chExt cx="13131410" cy="7908831"/>
          </a:xfrm>
        </p:grpSpPr>
        <p:grpSp>
          <p:nvGrpSpPr>
            <p:cNvPr id="264" name="Google Shape;264;p14"/>
            <p:cNvGrpSpPr/>
            <p:nvPr/>
          </p:nvGrpSpPr>
          <p:grpSpPr>
            <a:xfrm>
              <a:off x="-2390638" y="-1293253"/>
              <a:ext cx="3535444" cy="3535444"/>
              <a:chOff x="2046850" y="539706"/>
              <a:chExt cx="969226" cy="969226"/>
            </a:xfrm>
          </p:grpSpPr>
          <p:sp>
            <p:nvSpPr>
              <p:cNvPr id="265" name="Google Shape;265;p14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4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67" name="Google Shape;267;p14"/>
            <p:cNvCxnSpPr/>
            <p:nvPr/>
          </p:nvCxnSpPr>
          <p:spPr>
            <a:xfrm>
              <a:off x="-774546" y="4538470"/>
              <a:ext cx="1660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68" name="Google Shape;268;p14"/>
            <p:cNvCxnSpPr/>
            <p:nvPr/>
          </p:nvCxnSpPr>
          <p:spPr>
            <a:xfrm>
              <a:off x="-1153662" y="4821220"/>
              <a:ext cx="20394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269" name="Google Shape;269;p14"/>
            <p:cNvSpPr/>
            <p:nvPr/>
          </p:nvSpPr>
          <p:spPr>
            <a:xfrm rot="840232">
              <a:off x="7100762" y="3355613"/>
              <a:ext cx="3348520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0" name="Google Shape;270;p14"/>
            <p:cNvGrpSpPr/>
            <p:nvPr/>
          </p:nvGrpSpPr>
          <p:grpSpPr>
            <a:xfrm>
              <a:off x="8251348" y="1695701"/>
              <a:ext cx="1570016" cy="2160166"/>
              <a:chOff x="8251348" y="1695701"/>
              <a:chExt cx="1570016" cy="2160166"/>
            </a:xfrm>
          </p:grpSpPr>
          <p:sp>
            <p:nvSpPr>
              <p:cNvPr id="271" name="Google Shape;271;p14"/>
              <p:cNvSpPr/>
              <p:nvPr/>
            </p:nvSpPr>
            <p:spPr>
              <a:xfrm flipH="1">
                <a:off x="8541865" y="2576323"/>
                <a:ext cx="1279498" cy="1279544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14"/>
              <p:cNvSpPr/>
              <p:nvPr/>
            </p:nvSpPr>
            <p:spPr>
              <a:xfrm flipH="1">
                <a:off x="8251348" y="2063999"/>
                <a:ext cx="573952" cy="573203"/>
              </a:xfrm>
              <a:custGeom>
                <a:rect b="b" l="l" r="r" t="t"/>
                <a:pathLst>
                  <a:path extrusionOk="0" fill="none" h="8193" w="8204">
                    <a:moveTo>
                      <a:pt x="0" y="3942"/>
                    </a:moveTo>
                    <a:cubicBezTo>
                      <a:pt x="0" y="5537"/>
                      <a:pt x="965" y="6978"/>
                      <a:pt x="2441" y="7585"/>
                    </a:cubicBezTo>
                    <a:cubicBezTo>
                      <a:pt x="3905" y="8192"/>
                      <a:pt x="5608" y="7859"/>
                      <a:pt x="6739" y="6728"/>
                    </a:cubicBezTo>
                    <a:cubicBezTo>
                      <a:pt x="7858" y="5597"/>
                      <a:pt x="8204" y="3906"/>
                      <a:pt x="7584" y="2430"/>
                    </a:cubicBezTo>
                    <a:cubicBezTo>
                      <a:pt x="6977" y="953"/>
                      <a:pt x="5537" y="1"/>
                      <a:pt x="3941" y="1"/>
                    </a:cubicBezTo>
                    <a:cubicBezTo>
                      <a:pt x="1762" y="1"/>
                      <a:pt x="0" y="1763"/>
                      <a:pt x="0" y="3942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14"/>
              <p:cNvSpPr/>
              <p:nvPr/>
            </p:nvSpPr>
            <p:spPr>
              <a:xfrm flipH="1">
                <a:off x="8556700" y="1695701"/>
                <a:ext cx="261650" cy="260820"/>
              </a:xfrm>
              <a:custGeom>
                <a:rect b="b" l="l" r="r" t="t"/>
                <a:pathLst>
                  <a:path extrusionOk="0" fill="none" h="3728" w="3740">
                    <a:moveTo>
                      <a:pt x="3739" y="1858"/>
                    </a:moveTo>
                    <a:cubicBezTo>
                      <a:pt x="3739" y="2894"/>
                      <a:pt x="2906" y="3727"/>
                      <a:pt x="1870" y="3727"/>
                    </a:cubicBezTo>
                    <a:cubicBezTo>
                      <a:pt x="846" y="3727"/>
                      <a:pt x="1" y="2894"/>
                      <a:pt x="1" y="1858"/>
                    </a:cubicBezTo>
                    <a:cubicBezTo>
                      <a:pt x="1" y="834"/>
                      <a:pt x="846" y="0"/>
                      <a:pt x="1870" y="0"/>
                    </a:cubicBezTo>
                    <a:cubicBezTo>
                      <a:pt x="2906" y="0"/>
                      <a:pt x="3739" y="834"/>
                      <a:pt x="3739" y="1858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4" name="Google Shape;274;p14"/>
            <p:cNvSpPr/>
            <p:nvPr/>
          </p:nvSpPr>
          <p:spPr>
            <a:xfrm flipH="1">
              <a:off x="221950" y="658950"/>
              <a:ext cx="2272284" cy="662157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4"/>
            <p:cNvSpPr/>
            <p:nvPr/>
          </p:nvSpPr>
          <p:spPr>
            <a:xfrm>
              <a:off x="6122163" y="2990450"/>
              <a:ext cx="2626818" cy="867160"/>
            </a:xfrm>
            <a:custGeom>
              <a:rect b="b" l="l" r="r" t="t"/>
              <a:pathLst>
                <a:path extrusionOk="0" h="16104" w="58032">
                  <a:moveTo>
                    <a:pt x="35136" y="0"/>
                  </a:moveTo>
                  <a:cubicBezTo>
                    <a:pt x="28135" y="0"/>
                    <a:pt x="26349" y="4608"/>
                    <a:pt x="26051" y="8477"/>
                  </a:cubicBezTo>
                  <a:cubicBezTo>
                    <a:pt x="25364" y="8113"/>
                    <a:pt x="24591" y="7923"/>
                    <a:pt x="23830" y="7923"/>
                  </a:cubicBezTo>
                  <a:cubicBezTo>
                    <a:pt x="21928" y="7923"/>
                    <a:pt x="20107" y="9112"/>
                    <a:pt x="19920" y="11740"/>
                  </a:cubicBezTo>
                  <a:cubicBezTo>
                    <a:pt x="14693" y="11787"/>
                    <a:pt x="7680" y="11763"/>
                    <a:pt x="3036" y="12776"/>
                  </a:cubicBezTo>
                  <a:cubicBezTo>
                    <a:pt x="1215" y="13168"/>
                    <a:pt x="489" y="13799"/>
                    <a:pt x="227" y="14323"/>
                  </a:cubicBezTo>
                  <a:cubicBezTo>
                    <a:pt x="0" y="14764"/>
                    <a:pt x="155" y="15300"/>
                    <a:pt x="584" y="15562"/>
                  </a:cubicBezTo>
                  <a:cubicBezTo>
                    <a:pt x="1326" y="16019"/>
                    <a:pt x="2277" y="16103"/>
                    <a:pt x="3198" y="16103"/>
                  </a:cubicBezTo>
                  <a:cubicBezTo>
                    <a:pt x="3356" y="16103"/>
                    <a:pt x="3513" y="16101"/>
                    <a:pt x="3668" y="16097"/>
                  </a:cubicBezTo>
                  <a:cubicBezTo>
                    <a:pt x="10603" y="15944"/>
                    <a:pt x="17913" y="15918"/>
                    <a:pt x="25296" y="15918"/>
                  </a:cubicBezTo>
                  <a:cubicBezTo>
                    <a:pt x="29006" y="15918"/>
                    <a:pt x="32734" y="15924"/>
                    <a:pt x="36444" y="15924"/>
                  </a:cubicBezTo>
                  <a:cubicBezTo>
                    <a:pt x="43080" y="15924"/>
                    <a:pt x="49654" y="15904"/>
                    <a:pt x="55948" y="15788"/>
                  </a:cubicBezTo>
                  <a:cubicBezTo>
                    <a:pt x="57198" y="15764"/>
                    <a:pt x="58031" y="14454"/>
                    <a:pt x="57472" y="13335"/>
                  </a:cubicBezTo>
                  <a:lnTo>
                    <a:pt x="57460" y="13323"/>
                  </a:lnTo>
                  <a:cubicBezTo>
                    <a:pt x="57305" y="13002"/>
                    <a:pt x="57079" y="12728"/>
                    <a:pt x="56817" y="12490"/>
                  </a:cubicBezTo>
                  <a:cubicBezTo>
                    <a:pt x="56436" y="12216"/>
                    <a:pt x="56007" y="12037"/>
                    <a:pt x="55567" y="11942"/>
                  </a:cubicBezTo>
                  <a:cubicBezTo>
                    <a:pt x="54789" y="11767"/>
                    <a:pt x="53909" y="11713"/>
                    <a:pt x="53048" y="11713"/>
                  </a:cubicBezTo>
                  <a:cubicBezTo>
                    <a:pt x="52564" y="11713"/>
                    <a:pt x="52087" y="11730"/>
                    <a:pt x="51638" y="11752"/>
                  </a:cubicBezTo>
                  <a:cubicBezTo>
                    <a:pt x="51685" y="9644"/>
                    <a:pt x="50828" y="7584"/>
                    <a:pt x="48435" y="6691"/>
                  </a:cubicBezTo>
                  <a:cubicBezTo>
                    <a:pt x="47740" y="6432"/>
                    <a:pt x="46994" y="6299"/>
                    <a:pt x="46253" y="6299"/>
                  </a:cubicBezTo>
                  <a:cubicBezTo>
                    <a:pt x="44886" y="6299"/>
                    <a:pt x="43533" y="6750"/>
                    <a:pt x="42530" y="7692"/>
                  </a:cubicBezTo>
                  <a:cubicBezTo>
                    <a:pt x="42351" y="5632"/>
                    <a:pt x="41756" y="3382"/>
                    <a:pt x="39970" y="1810"/>
                  </a:cubicBezTo>
                  <a:cubicBezTo>
                    <a:pt x="38612" y="667"/>
                    <a:pt x="36910" y="24"/>
                    <a:pt x="351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4"/>
            <p:cNvSpPr/>
            <p:nvPr/>
          </p:nvSpPr>
          <p:spPr>
            <a:xfrm flipH="1">
              <a:off x="6284437" y="-1369557"/>
              <a:ext cx="2272271" cy="2272363"/>
            </a:xfrm>
            <a:custGeom>
              <a:rect b="b" l="l" r="r" t="t"/>
              <a:pathLst>
                <a:path extrusionOk="0" fill="none" h="18289" w="18289">
                  <a:moveTo>
                    <a:pt x="17241" y="7251"/>
                  </a:moveTo>
                  <a:cubicBezTo>
                    <a:pt x="18289" y="11716"/>
                    <a:pt x="15515" y="16193"/>
                    <a:pt x="11050" y="17241"/>
                  </a:cubicBezTo>
                  <a:cubicBezTo>
                    <a:pt x="6573" y="18288"/>
                    <a:pt x="2108" y="15514"/>
                    <a:pt x="1049" y="11049"/>
                  </a:cubicBezTo>
                  <a:cubicBezTo>
                    <a:pt x="1" y="6573"/>
                    <a:pt x="2775" y="2108"/>
                    <a:pt x="7252" y="1048"/>
                  </a:cubicBezTo>
                  <a:cubicBezTo>
                    <a:pt x="11717" y="0"/>
                    <a:pt x="16193" y="2774"/>
                    <a:pt x="17241" y="725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7" name="Google Shape;277;p14"/>
            <p:cNvGrpSpPr/>
            <p:nvPr/>
          </p:nvGrpSpPr>
          <p:grpSpPr>
            <a:xfrm rot="-5812150">
              <a:off x="7132433" y="2444582"/>
              <a:ext cx="769932" cy="254221"/>
              <a:chOff x="4140111" y="4538477"/>
              <a:chExt cx="769949" cy="254226"/>
            </a:xfrm>
          </p:grpSpPr>
          <p:sp>
            <p:nvSpPr>
              <p:cNvPr id="278" name="Google Shape;278;p14"/>
              <p:cNvSpPr/>
              <p:nvPr/>
            </p:nvSpPr>
            <p:spPr>
              <a:xfrm rot="5203576">
                <a:off x="4402332" y="4287435"/>
                <a:ext cx="45109" cy="567335"/>
              </a:xfrm>
              <a:custGeom>
                <a:rect b="b" l="l" r="r" t="t"/>
                <a:pathLst>
                  <a:path extrusionOk="0" fill="none" h="22278" w="2240">
                    <a:moveTo>
                      <a:pt x="1" y="22277"/>
                    </a:moveTo>
                    <a:cubicBezTo>
                      <a:pt x="1" y="18562"/>
                      <a:pt x="2239" y="18562"/>
                      <a:pt x="2239" y="14848"/>
                    </a:cubicBezTo>
                    <a:cubicBezTo>
                      <a:pt x="2239" y="11145"/>
                      <a:pt x="1" y="11133"/>
                      <a:pt x="1" y="7430"/>
                    </a:cubicBezTo>
                    <a:cubicBezTo>
                      <a:pt x="1" y="3715"/>
                      <a:pt x="2239" y="3715"/>
                      <a:pt x="2239" y="1"/>
                    </a:cubicBezTo>
                  </a:path>
                </a:pathLst>
              </a:custGeom>
              <a:noFill/>
              <a:ln cap="flat" cmpd="sng" w="19050">
                <a:solidFill>
                  <a:srgbClr val="000000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14"/>
              <p:cNvSpPr/>
              <p:nvPr/>
            </p:nvSpPr>
            <p:spPr>
              <a:xfrm rot="5400000">
                <a:off x="4604023" y="4486666"/>
                <a:ext cx="44818" cy="567257"/>
              </a:xfrm>
              <a:custGeom>
                <a:rect b="b" l="l" r="r" t="t"/>
                <a:pathLst>
                  <a:path extrusionOk="0" fill="none" h="22265" w="2227">
                    <a:moveTo>
                      <a:pt x="0" y="22265"/>
                    </a:moveTo>
                    <a:cubicBezTo>
                      <a:pt x="0" y="18562"/>
                      <a:pt x="2227" y="18562"/>
                      <a:pt x="2227" y="14847"/>
                    </a:cubicBezTo>
                    <a:cubicBezTo>
                      <a:pt x="2227" y="11132"/>
                      <a:pt x="0" y="11132"/>
                      <a:pt x="0" y="7418"/>
                    </a:cubicBezTo>
                    <a:cubicBezTo>
                      <a:pt x="0" y="3703"/>
                      <a:pt x="2227" y="3703"/>
                      <a:pt x="2227" y="0"/>
                    </a:cubicBezTo>
                  </a:path>
                </a:pathLst>
              </a:custGeom>
              <a:noFill/>
              <a:ln cap="flat" cmpd="sng" w="19050">
                <a:solidFill>
                  <a:srgbClr val="000000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0" name="Google Shape;280;p14"/>
            <p:cNvSpPr/>
            <p:nvPr/>
          </p:nvSpPr>
          <p:spPr>
            <a:xfrm flipH="1">
              <a:off x="8251354" y="4105225"/>
              <a:ext cx="1860540" cy="1860586"/>
            </a:xfrm>
            <a:custGeom>
              <a:rect b="b" l="l" r="r" t="t"/>
              <a:pathLst>
                <a:path extrusionOk="0" fill="none" h="18289" w="18289">
                  <a:moveTo>
                    <a:pt x="17241" y="7251"/>
                  </a:moveTo>
                  <a:cubicBezTo>
                    <a:pt x="18289" y="11716"/>
                    <a:pt x="15515" y="16193"/>
                    <a:pt x="11050" y="17241"/>
                  </a:cubicBezTo>
                  <a:cubicBezTo>
                    <a:pt x="6573" y="18288"/>
                    <a:pt x="2108" y="15514"/>
                    <a:pt x="1049" y="11049"/>
                  </a:cubicBezTo>
                  <a:cubicBezTo>
                    <a:pt x="1" y="6573"/>
                    <a:pt x="2775" y="2108"/>
                    <a:pt x="7252" y="1048"/>
                  </a:cubicBezTo>
                  <a:cubicBezTo>
                    <a:pt x="11717" y="0"/>
                    <a:pt x="16193" y="2774"/>
                    <a:pt x="17241" y="725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" name="Google Shape;281;p14"/>
          <p:cNvSpPr txBox="1"/>
          <p:nvPr>
            <p:ph type="title"/>
          </p:nvPr>
        </p:nvSpPr>
        <p:spPr>
          <a:xfrm>
            <a:off x="1144800" y="1750998"/>
            <a:ext cx="4553700" cy="15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b="1" sz="47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82" name="Google Shape;282;p14"/>
          <p:cNvSpPr txBox="1"/>
          <p:nvPr>
            <p:ph idx="1" type="subTitle"/>
          </p:nvPr>
        </p:nvSpPr>
        <p:spPr>
          <a:xfrm>
            <a:off x="682875" y="3540850"/>
            <a:ext cx="54777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3" name="Google Shape;283;p14"/>
          <p:cNvSpPr txBox="1"/>
          <p:nvPr>
            <p:ph hasCustomPrompt="1" idx="2" type="title"/>
          </p:nvPr>
        </p:nvSpPr>
        <p:spPr>
          <a:xfrm>
            <a:off x="5337801" y="1065296"/>
            <a:ext cx="1573800" cy="7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 sz="60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oogle Shape;285;p15"/>
          <p:cNvGrpSpPr/>
          <p:nvPr/>
        </p:nvGrpSpPr>
        <p:grpSpPr>
          <a:xfrm>
            <a:off x="-1304602" y="-1317213"/>
            <a:ext cx="11439000" cy="6207266"/>
            <a:chOff x="-1304602" y="-1317213"/>
            <a:chExt cx="11439000" cy="6207266"/>
          </a:xfrm>
        </p:grpSpPr>
        <p:sp>
          <p:nvSpPr>
            <p:cNvPr id="286" name="Google Shape;286;p15"/>
            <p:cNvSpPr/>
            <p:nvPr/>
          </p:nvSpPr>
          <p:spPr>
            <a:xfrm>
              <a:off x="8151450" y="-634626"/>
              <a:ext cx="1982948" cy="1980207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5"/>
            <p:cNvSpPr/>
            <p:nvPr/>
          </p:nvSpPr>
          <p:spPr>
            <a:xfrm>
              <a:off x="-1126376" y="4143704"/>
              <a:ext cx="2561014" cy="746349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8" name="Google Shape;288;p15"/>
            <p:cNvGrpSpPr/>
            <p:nvPr/>
          </p:nvGrpSpPr>
          <p:grpSpPr>
            <a:xfrm>
              <a:off x="-1304602" y="-1317213"/>
              <a:ext cx="2877437" cy="2877340"/>
              <a:chOff x="2046850" y="539706"/>
              <a:chExt cx="969226" cy="969226"/>
            </a:xfrm>
          </p:grpSpPr>
          <p:sp>
            <p:nvSpPr>
              <p:cNvPr id="289" name="Google Shape;289;p15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15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91" name="Google Shape;291;p15"/>
          <p:cNvSpPr txBox="1"/>
          <p:nvPr>
            <p:ph type="title"/>
          </p:nvPr>
        </p:nvSpPr>
        <p:spPr>
          <a:xfrm>
            <a:off x="2487675" y="3067082"/>
            <a:ext cx="4168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92" name="Google Shape;292;p15"/>
          <p:cNvSpPr txBox="1"/>
          <p:nvPr>
            <p:ph idx="2" type="title"/>
          </p:nvPr>
        </p:nvSpPr>
        <p:spPr>
          <a:xfrm>
            <a:off x="1696875" y="1624050"/>
            <a:ext cx="5750400" cy="159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b="0" sz="22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CUSTOM_4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6"/>
          <p:cNvSpPr txBox="1"/>
          <p:nvPr>
            <p:ph type="title"/>
          </p:nvPr>
        </p:nvSpPr>
        <p:spPr>
          <a:xfrm>
            <a:off x="4847753" y="879760"/>
            <a:ext cx="3071400" cy="21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5" name="Google Shape;295;p16"/>
          <p:cNvSpPr txBox="1"/>
          <p:nvPr>
            <p:ph idx="1" type="subTitle"/>
          </p:nvPr>
        </p:nvSpPr>
        <p:spPr>
          <a:xfrm>
            <a:off x="4401953" y="3148494"/>
            <a:ext cx="3963000" cy="10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296" name="Google Shape;296;p16"/>
          <p:cNvGrpSpPr/>
          <p:nvPr/>
        </p:nvGrpSpPr>
        <p:grpSpPr>
          <a:xfrm>
            <a:off x="-869759" y="-12"/>
            <a:ext cx="2455624" cy="5820033"/>
            <a:chOff x="8329666" y="-12"/>
            <a:chExt cx="2455624" cy="5820033"/>
          </a:xfrm>
        </p:grpSpPr>
        <p:sp>
          <p:nvSpPr>
            <p:cNvPr id="297" name="Google Shape;297;p16"/>
            <p:cNvSpPr/>
            <p:nvPr/>
          </p:nvSpPr>
          <p:spPr>
            <a:xfrm flipH="1">
              <a:off x="8513007" y="-12"/>
              <a:ext cx="2272284" cy="662157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8329666" y="4040890"/>
              <a:ext cx="1781601" cy="1779130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6"/>
            <p:cNvSpPr/>
            <p:nvPr/>
          </p:nvSpPr>
          <p:spPr>
            <a:xfrm>
              <a:off x="9080057" y="754877"/>
              <a:ext cx="1138187" cy="331675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7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oogle Shape;301;p17"/>
          <p:cNvGrpSpPr/>
          <p:nvPr/>
        </p:nvGrpSpPr>
        <p:grpSpPr>
          <a:xfrm>
            <a:off x="-1835947" y="-786999"/>
            <a:ext cx="12560190" cy="7326210"/>
            <a:chOff x="-1835947" y="-786999"/>
            <a:chExt cx="12560190" cy="7326210"/>
          </a:xfrm>
        </p:grpSpPr>
        <p:grpSp>
          <p:nvGrpSpPr>
            <p:cNvPr id="302" name="Google Shape;302;p17"/>
            <p:cNvGrpSpPr/>
            <p:nvPr/>
          </p:nvGrpSpPr>
          <p:grpSpPr>
            <a:xfrm>
              <a:off x="7826773" y="-786999"/>
              <a:ext cx="2214777" cy="2214680"/>
              <a:chOff x="2046850" y="539706"/>
              <a:chExt cx="969226" cy="969226"/>
            </a:xfrm>
          </p:grpSpPr>
          <p:sp>
            <p:nvSpPr>
              <p:cNvPr id="303" name="Google Shape;303;p17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17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5" name="Google Shape;305;p17"/>
            <p:cNvSpPr/>
            <p:nvPr/>
          </p:nvSpPr>
          <p:spPr>
            <a:xfrm>
              <a:off x="-1395000" y="-669751"/>
              <a:ext cx="1982948" cy="1980207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7"/>
            <p:cNvSpPr/>
            <p:nvPr/>
          </p:nvSpPr>
          <p:spPr>
            <a:xfrm rot="840170">
              <a:off x="-1529918" y="3473899"/>
              <a:ext cx="2370544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7" name="Google Shape;307;p17"/>
            <p:cNvGrpSpPr/>
            <p:nvPr/>
          </p:nvGrpSpPr>
          <p:grpSpPr>
            <a:xfrm>
              <a:off x="-1423337" y="4085695"/>
              <a:ext cx="2039615" cy="282750"/>
              <a:chOff x="-1423337" y="4085695"/>
              <a:chExt cx="2039615" cy="282750"/>
            </a:xfrm>
          </p:grpSpPr>
          <p:cxnSp>
            <p:nvCxnSpPr>
              <p:cNvPr id="308" name="Google Shape;308;p17"/>
              <p:cNvCxnSpPr/>
              <p:nvPr/>
            </p:nvCxnSpPr>
            <p:spPr>
              <a:xfrm>
                <a:off x="-1044221" y="4085695"/>
                <a:ext cx="16605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9" name="Google Shape;309;p17"/>
              <p:cNvCxnSpPr/>
              <p:nvPr/>
            </p:nvCxnSpPr>
            <p:spPr>
              <a:xfrm>
                <a:off x="-1423337" y="4368445"/>
                <a:ext cx="20394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310" name="Google Shape;310;p17"/>
            <p:cNvSpPr/>
            <p:nvPr/>
          </p:nvSpPr>
          <p:spPr>
            <a:xfrm rot="-131837">
              <a:off x="7561385" y="4797774"/>
              <a:ext cx="57986" cy="489863"/>
            </a:xfrm>
            <a:custGeom>
              <a:rect b="b" l="l" r="r" t="t"/>
              <a:pathLst>
                <a:path extrusionOk="0" fill="none" h="22278" w="2240">
                  <a:moveTo>
                    <a:pt x="1" y="22277"/>
                  </a:moveTo>
                  <a:cubicBezTo>
                    <a:pt x="1" y="18562"/>
                    <a:pt x="2239" y="18562"/>
                    <a:pt x="2239" y="14848"/>
                  </a:cubicBezTo>
                  <a:cubicBezTo>
                    <a:pt x="2239" y="11145"/>
                    <a:pt x="1" y="11133"/>
                    <a:pt x="1" y="7430"/>
                  </a:cubicBezTo>
                  <a:cubicBezTo>
                    <a:pt x="1" y="3715"/>
                    <a:pt x="2239" y="3715"/>
                    <a:pt x="2239" y="1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7"/>
            <p:cNvSpPr/>
            <p:nvPr/>
          </p:nvSpPr>
          <p:spPr>
            <a:xfrm>
              <a:off x="7817789" y="4624104"/>
              <a:ext cx="57657" cy="489440"/>
            </a:xfrm>
            <a:custGeom>
              <a:rect b="b" l="l" r="r" t="t"/>
              <a:pathLst>
                <a:path extrusionOk="0" fill="none" h="22265" w="2227">
                  <a:moveTo>
                    <a:pt x="0" y="22265"/>
                  </a:moveTo>
                  <a:cubicBezTo>
                    <a:pt x="0" y="18562"/>
                    <a:pt x="2227" y="18562"/>
                    <a:pt x="2227" y="14847"/>
                  </a:cubicBezTo>
                  <a:cubicBezTo>
                    <a:pt x="2227" y="11132"/>
                    <a:pt x="0" y="11132"/>
                    <a:pt x="0" y="7418"/>
                  </a:cubicBezTo>
                  <a:cubicBezTo>
                    <a:pt x="0" y="3703"/>
                    <a:pt x="2227" y="3703"/>
                    <a:pt x="2227" y="0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2" name="Google Shape;312;p17"/>
            <p:cNvGrpSpPr/>
            <p:nvPr/>
          </p:nvGrpSpPr>
          <p:grpSpPr>
            <a:xfrm>
              <a:off x="210000" y="1991413"/>
              <a:ext cx="503400" cy="423975"/>
              <a:chOff x="4804325" y="1883925"/>
              <a:chExt cx="503400" cy="423975"/>
            </a:xfrm>
          </p:grpSpPr>
          <p:sp>
            <p:nvSpPr>
              <p:cNvPr id="313" name="Google Shape;313;p17"/>
              <p:cNvSpPr/>
              <p:nvPr/>
            </p:nvSpPr>
            <p:spPr>
              <a:xfrm>
                <a:off x="4804325" y="204317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17"/>
              <p:cNvSpPr/>
              <p:nvPr/>
            </p:nvSpPr>
            <p:spPr>
              <a:xfrm>
                <a:off x="5059425" y="188392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17"/>
              <p:cNvSpPr/>
              <p:nvPr/>
            </p:nvSpPr>
            <p:spPr>
              <a:xfrm>
                <a:off x="5183575" y="220145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316" name="Google Shape;316;p17"/>
            <p:cNvCxnSpPr/>
            <p:nvPr/>
          </p:nvCxnSpPr>
          <p:spPr>
            <a:xfrm>
              <a:off x="8514600" y="3039313"/>
              <a:ext cx="1648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317" name="Google Shape;317;p17"/>
            <p:cNvCxnSpPr/>
            <p:nvPr/>
          </p:nvCxnSpPr>
          <p:spPr>
            <a:xfrm>
              <a:off x="8664416" y="2756238"/>
              <a:ext cx="1165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318" name="Google Shape;318;p17"/>
            <p:cNvSpPr/>
            <p:nvPr/>
          </p:nvSpPr>
          <p:spPr>
            <a:xfrm>
              <a:off x="8160627" y="4229300"/>
              <a:ext cx="2563616" cy="747054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9" name="Google Shape;319;p17"/>
          <p:cNvSpPr txBox="1"/>
          <p:nvPr>
            <p:ph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7_1_1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" name="Google Shape;321;p18"/>
          <p:cNvGrpSpPr/>
          <p:nvPr/>
        </p:nvGrpSpPr>
        <p:grpSpPr>
          <a:xfrm>
            <a:off x="-1610397" y="-1518651"/>
            <a:ext cx="12282383" cy="8024751"/>
            <a:chOff x="-1610397" y="-1518651"/>
            <a:chExt cx="12282383" cy="8024751"/>
          </a:xfrm>
        </p:grpSpPr>
        <p:sp>
          <p:nvSpPr>
            <p:cNvPr id="322" name="Google Shape;322;p18"/>
            <p:cNvSpPr/>
            <p:nvPr/>
          </p:nvSpPr>
          <p:spPr>
            <a:xfrm flipH="1">
              <a:off x="-22984" y="-608933"/>
              <a:ext cx="1724195" cy="1724287"/>
            </a:xfrm>
            <a:custGeom>
              <a:rect b="b" l="l" r="r" t="t"/>
              <a:pathLst>
                <a:path extrusionOk="0" fill="none" h="18289" w="18289">
                  <a:moveTo>
                    <a:pt x="17241" y="7251"/>
                  </a:moveTo>
                  <a:cubicBezTo>
                    <a:pt x="18289" y="11716"/>
                    <a:pt x="15515" y="16193"/>
                    <a:pt x="11050" y="17241"/>
                  </a:cubicBezTo>
                  <a:cubicBezTo>
                    <a:pt x="6573" y="18288"/>
                    <a:pt x="2108" y="15514"/>
                    <a:pt x="1049" y="11049"/>
                  </a:cubicBezTo>
                  <a:cubicBezTo>
                    <a:pt x="1" y="6573"/>
                    <a:pt x="2775" y="2108"/>
                    <a:pt x="7252" y="1048"/>
                  </a:cubicBezTo>
                  <a:cubicBezTo>
                    <a:pt x="11717" y="0"/>
                    <a:pt x="16193" y="2774"/>
                    <a:pt x="17241" y="725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8"/>
            <p:cNvSpPr/>
            <p:nvPr/>
          </p:nvSpPr>
          <p:spPr>
            <a:xfrm rot="840254">
              <a:off x="-1298182" y="3491189"/>
              <a:ext cx="1953770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8"/>
            <p:cNvSpPr/>
            <p:nvPr/>
          </p:nvSpPr>
          <p:spPr>
            <a:xfrm>
              <a:off x="3375363" y="-1518651"/>
              <a:ext cx="2310862" cy="2307640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5" name="Google Shape;325;p18"/>
            <p:cNvGrpSpPr/>
            <p:nvPr/>
          </p:nvGrpSpPr>
          <p:grpSpPr>
            <a:xfrm>
              <a:off x="-759810" y="1560076"/>
              <a:ext cx="1279498" cy="2277129"/>
              <a:chOff x="8475365" y="1548226"/>
              <a:chExt cx="1279498" cy="2277129"/>
            </a:xfrm>
          </p:grpSpPr>
          <p:sp>
            <p:nvSpPr>
              <p:cNvPr id="326" name="Google Shape;326;p18"/>
              <p:cNvSpPr/>
              <p:nvPr/>
            </p:nvSpPr>
            <p:spPr>
              <a:xfrm flipH="1">
                <a:off x="8475365" y="2545810"/>
                <a:ext cx="1279498" cy="1279544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18"/>
              <p:cNvSpPr/>
              <p:nvPr/>
            </p:nvSpPr>
            <p:spPr>
              <a:xfrm flipH="1">
                <a:off x="8541873" y="1957499"/>
                <a:ext cx="573952" cy="573203"/>
              </a:xfrm>
              <a:custGeom>
                <a:rect b="b" l="l" r="r" t="t"/>
                <a:pathLst>
                  <a:path extrusionOk="0" fill="none" h="8193" w="8204">
                    <a:moveTo>
                      <a:pt x="0" y="3942"/>
                    </a:moveTo>
                    <a:cubicBezTo>
                      <a:pt x="0" y="5537"/>
                      <a:pt x="965" y="6978"/>
                      <a:pt x="2441" y="7585"/>
                    </a:cubicBezTo>
                    <a:cubicBezTo>
                      <a:pt x="3905" y="8192"/>
                      <a:pt x="5608" y="7859"/>
                      <a:pt x="6739" y="6728"/>
                    </a:cubicBezTo>
                    <a:cubicBezTo>
                      <a:pt x="7858" y="5597"/>
                      <a:pt x="8204" y="3906"/>
                      <a:pt x="7584" y="2430"/>
                    </a:cubicBezTo>
                    <a:cubicBezTo>
                      <a:pt x="6977" y="953"/>
                      <a:pt x="5537" y="1"/>
                      <a:pt x="3941" y="1"/>
                    </a:cubicBezTo>
                    <a:cubicBezTo>
                      <a:pt x="1762" y="1"/>
                      <a:pt x="0" y="1763"/>
                      <a:pt x="0" y="3942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18"/>
              <p:cNvSpPr/>
              <p:nvPr/>
            </p:nvSpPr>
            <p:spPr>
              <a:xfrm flipH="1">
                <a:off x="8813250" y="1548226"/>
                <a:ext cx="261650" cy="260820"/>
              </a:xfrm>
              <a:custGeom>
                <a:rect b="b" l="l" r="r" t="t"/>
                <a:pathLst>
                  <a:path extrusionOk="0" fill="none" h="3728" w="3740">
                    <a:moveTo>
                      <a:pt x="3739" y="1858"/>
                    </a:moveTo>
                    <a:cubicBezTo>
                      <a:pt x="3739" y="2894"/>
                      <a:pt x="2906" y="3727"/>
                      <a:pt x="1870" y="3727"/>
                    </a:cubicBezTo>
                    <a:cubicBezTo>
                      <a:pt x="846" y="3727"/>
                      <a:pt x="1" y="2894"/>
                      <a:pt x="1" y="1858"/>
                    </a:cubicBezTo>
                    <a:cubicBezTo>
                      <a:pt x="1" y="834"/>
                      <a:pt x="846" y="0"/>
                      <a:pt x="1870" y="0"/>
                    </a:cubicBezTo>
                    <a:cubicBezTo>
                      <a:pt x="2906" y="0"/>
                      <a:pt x="3739" y="834"/>
                      <a:pt x="3739" y="1858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9" name="Google Shape;329;p18"/>
            <p:cNvSpPr/>
            <p:nvPr/>
          </p:nvSpPr>
          <p:spPr>
            <a:xfrm flipH="1">
              <a:off x="-119350" y="1455326"/>
              <a:ext cx="261650" cy="260820"/>
            </a:xfrm>
            <a:custGeom>
              <a:rect b="b" l="l" r="r" t="t"/>
              <a:pathLst>
                <a:path extrusionOk="0" fill="none" h="3728" w="3740">
                  <a:moveTo>
                    <a:pt x="3739" y="1858"/>
                  </a:moveTo>
                  <a:cubicBezTo>
                    <a:pt x="3739" y="2894"/>
                    <a:pt x="2906" y="3727"/>
                    <a:pt x="1870" y="3727"/>
                  </a:cubicBezTo>
                  <a:cubicBezTo>
                    <a:pt x="846" y="3727"/>
                    <a:pt x="1" y="2894"/>
                    <a:pt x="1" y="1858"/>
                  </a:cubicBezTo>
                  <a:cubicBezTo>
                    <a:pt x="1" y="834"/>
                    <a:pt x="846" y="0"/>
                    <a:pt x="1870" y="0"/>
                  </a:cubicBezTo>
                  <a:cubicBezTo>
                    <a:pt x="2906" y="0"/>
                    <a:pt x="3739" y="834"/>
                    <a:pt x="3739" y="1858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8"/>
            <p:cNvSpPr/>
            <p:nvPr/>
          </p:nvSpPr>
          <p:spPr>
            <a:xfrm>
              <a:off x="7806124" y="4143704"/>
              <a:ext cx="2561014" cy="746349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1" name="Google Shape;331;p18"/>
            <p:cNvGrpSpPr/>
            <p:nvPr/>
          </p:nvGrpSpPr>
          <p:grpSpPr>
            <a:xfrm>
              <a:off x="8585125" y="2987048"/>
              <a:ext cx="422896" cy="699223"/>
              <a:chOff x="4284300" y="4188273"/>
              <a:chExt cx="422896" cy="699223"/>
            </a:xfrm>
          </p:grpSpPr>
          <p:grpSp>
            <p:nvGrpSpPr>
              <p:cNvPr id="332" name="Google Shape;332;p18"/>
              <p:cNvGrpSpPr/>
              <p:nvPr/>
            </p:nvGrpSpPr>
            <p:grpSpPr>
              <a:xfrm>
                <a:off x="4284300" y="4547630"/>
                <a:ext cx="403537" cy="339865"/>
                <a:chOff x="5004225" y="2283605"/>
                <a:chExt cx="403537" cy="339865"/>
              </a:xfrm>
            </p:grpSpPr>
            <p:sp>
              <p:nvSpPr>
                <p:cNvPr id="333" name="Google Shape;333;p18"/>
                <p:cNvSpPr/>
                <p:nvPr/>
              </p:nvSpPr>
              <p:spPr>
                <a:xfrm>
                  <a:off x="5004225" y="2411263"/>
                  <a:ext cx="148196" cy="126753"/>
                </a:xfrm>
                <a:custGeom>
                  <a:rect b="b" l="l" r="r" t="t"/>
                  <a:pathLst>
                    <a:path extrusionOk="0" h="6325" w="7395">
                      <a:moveTo>
                        <a:pt x="3156" y="0"/>
                      </a:moveTo>
                      <a:cubicBezTo>
                        <a:pt x="1417" y="0"/>
                        <a:pt x="1" y="1417"/>
                        <a:pt x="1" y="3155"/>
                      </a:cubicBezTo>
                      <a:cubicBezTo>
                        <a:pt x="1" y="5064"/>
                        <a:pt x="1559" y="6325"/>
                        <a:pt x="3183" y="6325"/>
                      </a:cubicBezTo>
                      <a:cubicBezTo>
                        <a:pt x="3960" y="6325"/>
                        <a:pt x="4751" y="6037"/>
                        <a:pt x="5394" y="5394"/>
                      </a:cubicBezTo>
                      <a:cubicBezTo>
                        <a:pt x="7394" y="3405"/>
                        <a:pt x="5977" y="0"/>
                        <a:pt x="31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" name="Google Shape;334;p18"/>
                <p:cNvSpPr/>
                <p:nvPr/>
              </p:nvSpPr>
              <p:spPr>
                <a:xfrm>
                  <a:off x="5208721" y="2283605"/>
                  <a:ext cx="99519" cy="85070"/>
                </a:xfrm>
                <a:custGeom>
                  <a:rect b="b" l="l" r="r" t="t"/>
                  <a:pathLst>
                    <a:path extrusionOk="0" h="4245" w="4966">
                      <a:moveTo>
                        <a:pt x="2120" y="0"/>
                      </a:moveTo>
                      <a:cubicBezTo>
                        <a:pt x="953" y="0"/>
                        <a:pt x="0" y="941"/>
                        <a:pt x="0" y="2120"/>
                      </a:cubicBezTo>
                      <a:cubicBezTo>
                        <a:pt x="0" y="3400"/>
                        <a:pt x="1046" y="4245"/>
                        <a:pt x="2136" y="4245"/>
                      </a:cubicBezTo>
                      <a:cubicBezTo>
                        <a:pt x="2657" y="4245"/>
                        <a:pt x="3188" y="4051"/>
                        <a:pt x="3620" y="3620"/>
                      </a:cubicBezTo>
                      <a:cubicBezTo>
                        <a:pt x="4965" y="2286"/>
                        <a:pt x="4013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" name="Google Shape;335;p18"/>
                <p:cNvSpPr/>
                <p:nvPr/>
              </p:nvSpPr>
              <p:spPr>
                <a:xfrm>
                  <a:off x="5308243" y="2538140"/>
                  <a:ext cx="99519" cy="85330"/>
                </a:xfrm>
                <a:custGeom>
                  <a:rect b="b" l="l" r="r" t="t"/>
                  <a:pathLst>
                    <a:path extrusionOk="0" h="4258" w="4966">
                      <a:moveTo>
                        <a:pt x="2120" y="1"/>
                      </a:moveTo>
                      <a:cubicBezTo>
                        <a:pt x="953" y="1"/>
                        <a:pt x="0" y="953"/>
                        <a:pt x="0" y="2132"/>
                      </a:cubicBezTo>
                      <a:cubicBezTo>
                        <a:pt x="0" y="3412"/>
                        <a:pt x="1046" y="4257"/>
                        <a:pt x="2136" y="4257"/>
                      </a:cubicBezTo>
                      <a:cubicBezTo>
                        <a:pt x="2657" y="4257"/>
                        <a:pt x="3188" y="4064"/>
                        <a:pt x="3620" y="3632"/>
                      </a:cubicBezTo>
                      <a:cubicBezTo>
                        <a:pt x="4965" y="2287"/>
                        <a:pt x="4013" y="1"/>
                        <a:pt x="212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36" name="Google Shape;336;p18"/>
              <p:cNvSpPr/>
              <p:nvPr/>
            </p:nvSpPr>
            <p:spPr>
              <a:xfrm>
                <a:off x="4607678" y="4356122"/>
                <a:ext cx="99519" cy="85070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18"/>
              <p:cNvSpPr/>
              <p:nvPr/>
            </p:nvSpPr>
            <p:spPr>
              <a:xfrm>
                <a:off x="4436309" y="4188273"/>
                <a:ext cx="171364" cy="146484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8" name="Google Shape;338;p18"/>
            <p:cNvGrpSpPr/>
            <p:nvPr/>
          </p:nvGrpSpPr>
          <p:grpSpPr>
            <a:xfrm>
              <a:off x="7794550" y="-1317213"/>
              <a:ext cx="2877437" cy="2877340"/>
              <a:chOff x="2046850" y="539706"/>
              <a:chExt cx="969226" cy="969226"/>
            </a:xfrm>
          </p:grpSpPr>
          <p:sp>
            <p:nvSpPr>
              <p:cNvPr id="339" name="Google Shape;339;p18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18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1" name="Google Shape;341;p18"/>
            <p:cNvSpPr/>
            <p:nvPr/>
          </p:nvSpPr>
          <p:spPr>
            <a:xfrm rot="5252242">
              <a:off x="4156099" y="4425070"/>
              <a:ext cx="57997" cy="549493"/>
            </a:xfrm>
            <a:custGeom>
              <a:rect b="b" l="l" r="r" t="t"/>
              <a:pathLst>
                <a:path extrusionOk="0" fill="none" h="22278" w="2240">
                  <a:moveTo>
                    <a:pt x="1" y="22277"/>
                  </a:moveTo>
                  <a:cubicBezTo>
                    <a:pt x="1" y="18562"/>
                    <a:pt x="2239" y="18562"/>
                    <a:pt x="2239" y="14848"/>
                  </a:cubicBezTo>
                  <a:cubicBezTo>
                    <a:pt x="2239" y="11145"/>
                    <a:pt x="1" y="11133"/>
                    <a:pt x="1" y="7430"/>
                  </a:cubicBezTo>
                  <a:cubicBezTo>
                    <a:pt x="1" y="3715"/>
                    <a:pt x="2239" y="3715"/>
                    <a:pt x="2239" y="1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8"/>
            <p:cNvSpPr/>
            <p:nvPr/>
          </p:nvSpPr>
          <p:spPr>
            <a:xfrm rot="5400000">
              <a:off x="4358134" y="4586623"/>
              <a:ext cx="57657" cy="549222"/>
            </a:xfrm>
            <a:custGeom>
              <a:rect b="b" l="l" r="r" t="t"/>
              <a:pathLst>
                <a:path extrusionOk="0" fill="none" h="22265" w="2227">
                  <a:moveTo>
                    <a:pt x="0" y="22265"/>
                  </a:moveTo>
                  <a:cubicBezTo>
                    <a:pt x="0" y="18562"/>
                    <a:pt x="2227" y="18562"/>
                    <a:pt x="2227" y="14847"/>
                  </a:cubicBezTo>
                  <a:cubicBezTo>
                    <a:pt x="2227" y="11132"/>
                    <a:pt x="0" y="11132"/>
                    <a:pt x="0" y="7418"/>
                  </a:cubicBezTo>
                  <a:cubicBezTo>
                    <a:pt x="0" y="3703"/>
                    <a:pt x="2227" y="3703"/>
                    <a:pt x="2227" y="0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3" name="Google Shape;343;p18"/>
          <p:cNvSpPr txBox="1"/>
          <p:nvPr>
            <p:ph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3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oogle Shape;345;p19"/>
          <p:cNvGrpSpPr/>
          <p:nvPr/>
        </p:nvGrpSpPr>
        <p:grpSpPr>
          <a:xfrm>
            <a:off x="-1483825" y="-1317213"/>
            <a:ext cx="12269115" cy="8882342"/>
            <a:chOff x="-1483825" y="-1317213"/>
            <a:chExt cx="12269115" cy="8882342"/>
          </a:xfrm>
        </p:grpSpPr>
        <p:grpSp>
          <p:nvGrpSpPr>
            <p:cNvPr id="346" name="Google Shape;346;p19"/>
            <p:cNvGrpSpPr/>
            <p:nvPr/>
          </p:nvGrpSpPr>
          <p:grpSpPr>
            <a:xfrm>
              <a:off x="-1483825" y="-1317213"/>
              <a:ext cx="2877437" cy="2877340"/>
              <a:chOff x="2046850" y="539706"/>
              <a:chExt cx="969226" cy="969226"/>
            </a:xfrm>
          </p:grpSpPr>
          <p:sp>
            <p:nvSpPr>
              <p:cNvPr id="347" name="Google Shape;347;p19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19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9" name="Google Shape;349;p19"/>
            <p:cNvSpPr/>
            <p:nvPr/>
          </p:nvSpPr>
          <p:spPr>
            <a:xfrm flipH="1">
              <a:off x="8513007" y="-12"/>
              <a:ext cx="2272284" cy="662157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9"/>
            <p:cNvSpPr/>
            <p:nvPr/>
          </p:nvSpPr>
          <p:spPr>
            <a:xfrm>
              <a:off x="8329666" y="4040890"/>
              <a:ext cx="1781601" cy="1779130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9"/>
            <p:cNvSpPr/>
            <p:nvPr/>
          </p:nvSpPr>
          <p:spPr>
            <a:xfrm>
              <a:off x="9080057" y="754877"/>
              <a:ext cx="1138187" cy="331675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9"/>
            <p:cNvSpPr/>
            <p:nvPr/>
          </p:nvSpPr>
          <p:spPr>
            <a:xfrm>
              <a:off x="-1472251" y="4143704"/>
              <a:ext cx="2561014" cy="746349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3" name="Google Shape;353;p19"/>
            <p:cNvGrpSpPr/>
            <p:nvPr/>
          </p:nvGrpSpPr>
          <p:grpSpPr>
            <a:xfrm>
              <a:off x="93700" y="1357748"/>
              <a:ext cx="422896" cy="699223"/>
              <a:chOff x="4284300" y="4188273"/>
              <a:chExt cx="422896" cy="699223"/>
            </a:xfrm>
          </p:grpSpPr>
          <p:grpSp>
            <p:nvGrpSpPr>
              <p:cNvPr id="354" name="Google Shape;354;p19"/>
              <p:cNvGrpSpPr/>
              <p:nvPr/>
            </p:nvGrpSpPr>
            <p:grpSpPr>
              <a:xfrm>
                <a:off x="4284300" y="4547630"/>
                <a:ext cx="403537" cy="339865"/>
                <a:chOff x="5004225" y="2283605"/>
                <a:chExt cx="403537" cy="339865"/>
              </a:xfrm>
            </p:grpSpPr>
            <p:sp>
              <p:nvSpPr>
                <p:cNvPr id="355" name="Google Shape;355;p19"/>
                <p:cNvSpPr/>
                <p:nvPr/>
              </p:nvSpPr>
              <p:spPr>
                <a:xfrm>
                  <a:off x="5004225" y="2411263"/>
                  <a:ext cx="148196" cy="126753"/>
                </a:xfrm>
                <a:custGeom>
                  <a:rect b="b" l="l" r="r" t="t"/>
                  <a:pathLst>
                    <a:path extrusionOk="0" h="6325" w="7395">
                      <a:moveTo>
                        <a:pt x="3156" y="0"/>
                      </a:moveTo>
                      <a:cubicBezTo>
                        <a:pt x="1417" y="0"/>
                        <a:pt x="1" y="1417"/>
                        <a:pt x="1" y="3155"/>
                      </a:cubicBezTo>
                      <a:cubicBezTo>
                        <a:pt x="1" y="5064"/>
                        <a:pt x="1559" y="6325"/>
                        <a:pt x="3183" y="6325"/>
                      </a:cubicBezTo>
                      <a:cubicBezTo>
                        <a:pt x="3960" y="6325"/>
                        <a:pt x="4751" y="6037"/>
                        <a:pt x="5394" y="5394"/>
                      </a:cubicBezTo>
                      <a:cubicBezTo>
                        <a:pt x="7394" y="3405"/>
                        <a:pt x="5977" y="0"/>
                        <a:pt x="31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" name="Google Shape;356;p19"/>
                <p:cNvSpPr/>
                <p:nvPr/>
              </p:nvSpPr>
              <p:spPr>
                <a:xfrm>
                  <a:off x="5208721" y="2283605"/>
                  <a:ext cx="99519" cy="85070"/>
                </a:xfrm>
                <a:custGeom>
                  <a:rect b="b" l="l" r="r" t="t"/>
                  <a:pathLst>
                    <a:path extrusionOk="0" h="4245" w="4966">
                      <a:moveTo>
                        <a:pt x="2120" y="0"/>
                      </a:moveTo>
                      <a:cubicBezTo>
                        <a:pt x="953" y="0"/>
                        <a:pt x="0" y="941"/>
                        <a:pt x="0" y="2120"/>
                      </a:cubicBezTo>
                      <a:cubicBezTo>
                        <a:pt x="0" y="3400"/>
                        <a:pt x="1046" y="4245"/>
                        <a:pt x="2136" y="4245"/>
                      </a:cubicBezTo>
                      <a:cubicBezTo>
                        <a:pt x="2657" y="4245"/>
                        <a:pt x="3188" y="4051"/>
                        <a:pt x="3620" y="3620"/>
                      </a:cubicBezTo>
                      <a:cubicBezTo>
                        <a:pt x="4965" y="2286"/>
                        <a:pt x="4013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" name="Google Shape;357;p19"/>
                <p:cNvSpPr/>
                <p:nvPr/>
              </p:nvSpPr>
              <p:spPr>
                <a:xfrm>
                  <a:off x="5308243" y="2538140"/>
                  <a:ext cx="99519" cy="85330"/>
                </a:xfrm>
                <a:custGeom>
                  <a:rect b="b" l="l" r="r" t="t"/>
                  <a:pathLst>
                    <a:path extrusionOk="0" h="4258" w="4966">
                      <a:moveTo>
                        <a:pt x="2120" y="1"/>
                      </a:moveTo>
                      <a:cubicBezTo>
                        <a:pt x="953" y="1"/>
                        <a:pt x="0" y="953"/>
                        <a:pt x="0" y="2132"/>
                      </a:cubicBezTo>
                      <a:cubicBezTo>
                        <a:pt x="0" y="3412"/>
                        <a:pt x="1046" y="4257"/>
                        <a:pt x="2136" y="4257"/>
                      </a:cubicBezTo>
                      <a:cubicBezTo>
                        <a:pt x="2657" y="4257"/>
                        <a:pt x="3188" y="4064"/>
                        <a:pt x="3620" y="3632"/>
                      </a:cubicBezTo>
                      <a:cubicBezTo>
                        <a:pt x="4965" y="2287"/>
                        <a:pt x="4013" y="1"/>
                        <a:pt x="212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58" name="Google Shape;358;p19"/>
              <p:cNvSpPr/>
              <p:nvPr/>
            </p:nvSpPr>
            <p:spPr>
              <a:xfrm>
                <a:off x="4607678" y="4356122"/>
                <a:ext cx="99519" cy="85070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19"/>
              <p:cNvSpPr/>
              <p:nvPr/>
            </p:nvSpPr>
            <p:spPr>
              <a:xfrm>
                <a:off x="4436309" y="4188273"/>
                <a:ext cx="171364" cy="146484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0" name="Google Shape;360;p19"/>
            <p:cNvSpPr/>
            <p:nvPr/>
          </p:nvSpPr>
          <p:spPr>
            <a:xfrm rot="4120194">
              <a:off x="4244722" y="4537958"/>
              <a:ext cx="2370370" cy="282034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1" name="Google Shape;361;p19"/>
          <p:cNvSpPr txBox="1"/>
          <p:nvPr>
            <p:ph type="title"/>
          </p:nvPr>
        </p:nvSpPr>
        <p:spPr>
          <a:xfrm>
            <a:off x="953850" y="446225"/>
            <a:ext cx="7236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_1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3" name="Google Shape;363;p20"/>
          <p:cNvGrpSpPr/>
          <p:nvPr/>
        </p:nvGrpSpPr>
        <p:grpSpPr>
          <a:xfrm>
            <a:off x="-1825375" y="-1317213"/>
            <a:ext cx="12374062" cy="7141988"/>
            <a:chOff x="-1825375" y="-1317213"/>
            <a:chExt cx="12374062" cy="7141988"/>
          </a:xfrm>
        </p:grpSpPr>
        <p:grpSp>
          <p:nvGrpSpPr>
            <p:cNvPr id="364" name="Google Shape;364;p20"/>
            <p:cNvGrpSpPr/>
            <p:nvPr/>
          </p:nvGrpSpPr>
          <p:grpSpPr>
            <a:xfrm>
              <a:off x="7671250" y="-1317213"/>
              <a:ext cx="2877437" cy="6104692"/>
              <a:chOff x="-1483825" y="-1317213"/>
              <a:chExt cx="2877437" cy="6104692"/>
            </a:xfrm>
          </p:grpSpPr>
          <p:grpSp>
            <p:nvGrpSpPr>
              <p:cNvPr id="365" name="Google Shape;365;p20"/>
              <p:cNvGrpSpPr/>
              <p:nvPr/>
            </p:nvGrpSpPr>
            <p:grpSpPr>
              <a:xfrm>
                <a:off x="-1483825" y="-1317213"/>
                <a:ext cx="2877437" cy="2877340"/>
                <a:chOff x="2046850" y="539706"/>
                <a:chExt cx="969226" cy="969226"/>
              </a:xfrm>
            </p:grpSpPr>
            <p:sp>
              <p:nvSpPr>
                <p:cNvPr id="366" name="Google Shape;366;p20"/>
                <p:cNvSpPr/>
                <p:nvPr/>
              </p:nvSpPr>
              <p:spPr>
                <a:xfrm>
                  <a:off x="2046850" y="539706"/>
                  <a:ext cx="969226" cy="969226"/>
                </a:xfrm>
                <a:custGeom>
                  <a:rect b="b" l="l" r="r" t="t"/>
                  <a:pathLst>
                    <a:path extrusionOk="0" fill="none" h="18289" w="18289">
                      <a:moveTo>
                        <a:pt x="17241" y="7251"/>
                      </a:moveTo>
                      <a:cubicBezTo>
                        <a:pt x="18289" y="11716"/>
                        <a:pt x="15515" y="16193"/>
                        <a:pt x="11050" y="17241"/>
                      </a:cubicBezTo>
                      <a:cubicBezTo>
                        <a:pt x="6573" y="18288"/>
                        <a:pt x="2108" y="15514"/>
                        <a:pt x="1049" y="11049"/>
                      </a:cubicBezTo>
                      <a:cubicBezTo>
                        <a:pt x="1" y="6573"/>
                        <a:pt x="2775" y="2108"/>
                        <a:pt x="7252" y="1048"/>
                      </a:cubicBezTo>
                      <a:cubicBezTo>
                        <a:pt x="11717" y="0"/>
                        <a:pt x="16193" y="2774"/>
                        <a:pt x="17241" y="7251"/>
                      </a:cubicBezTo>
                      <a:close/>
                    </a:path>
                  </a:pathLst>
                </a:custGeom>
                <a:noFill/>
                <a:ln cap="flat" cmpd="sng" w="19050">
                  <a:solidFill>
                    <a:schemeClr val="dk1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" name="Google Shape;367;p20"/>
                <p:cNvSpPr/>
                <p:nvPr/>
              </p:nvSpPr>
              <p:spPr>
                <a:xfrm>
                  <a:off x="2196663" y="689513"/>
                  <a:ext cx="669600" cy="6696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8" name="Google Shape;368;p20"/>
              <p:cNvSpPr/>
              <p:nvPr/>
            </p:nvSpPr>
            <p:spPr>
              <a:xfrm>
                <a:off x="-724467" y="4239311"/>
                <a:ext cx="1880927" cy="548168"/>
              </a:xfrm>
              <a:custGeom>
                <a:rect b="b" l="l" r="r" t="t"/>
                <a:pathLst>
                  <a:path extrusionOk="0" h="21671" w="74367">
                    <a:moveTo>
                      <a:pt x="43518" y="1"/>
                    </a:moveTo>
                    <a:cubicBezTo>
                      <a:pt x="35409" y="1"/>
                      <a:pt x="33219" y="4228"/>
                      <a:pt x="32826" y="9454"/>
                    </a:cubicBezTo>
                    <a:cubicBezTo>
                      <a:pt x="31898" y="8965"/>
                      <a:pt x="30854" y="8709"/>
                      <a:pt x="29829" y="8709"/>
                    </a:cubicBezTo>
                    <a:cubicBezTo>
                      <a:pt x="27263" y="8709"/>
                      <a:pt x="24813" y="10309"/>
                      <a:pt x="24575" y="13848"/>
                    </a:cubicBezTo>
                    <a:cubicBezTo>
                      <a:pt x="24491" y="13193"/>
                      <a:pt x="23765" y="12514"/>
                      <a:pt x="23170" y="12229"/>
                    </a:cubicBezTo>
                    <a:cubicBezTo>
                      <a:pt x="22723" y="12027"/>
                      <a:pt x="22244" y="11929"/>
                      <a:pt x="21762" y="11929"/>
                    </a:cubicBezTo>
                    <a:cubicBezTo>
                      <a:pt x="21588" y="11929"/>
                      <a:pt x="21414" y="11942"/>
                      <a:pt x="21241" y="11967"/>
                    </a:cubicBezTo>
                    <a:cubicBezTo>
                      <a:pt x="20360" y="12050"/>
                      <a:pt x="19515" y="12383"/>
                      <a:pt x="18824" y="12931"/>
                    </a:cubicBezTo>
                    <a:cubicBezTo>
                      <a:pt x="18134" y="13503"/>
                      <a:pt x="17693" y="14312"/>
                      <a:pt x="17598" y="15205"/>
                    </a:cubicBezTo>
                    <a:cubicBezTo>
                      <a:pt x="17026" y="13776"/>
                      <a:pt x="15657" y="12752"/>
                      <a:pt x="14169" y="12371"/>
                    </a:cubicBezTo>
                    <a:cubicBezTo>
                      <a:pt x="13642" y="12242"/>
                      <a:pt x="13103" y="12183"/>
                      <a:pt x="12564" y="12183"/>
                    </a:cubicBezTo>
                    <a:cubicBezTo>
                      <a:pt x="11567" y="12183"/>
                      <a:pt x="10567" y="12385"/>
                      <a:pt x="9632" y="12717"/>
                    </a:cubicBezTo>
                    <a:cubicBezTo>
                      <a:pt x="8370" y="13169"/>
                      <a:pt x="7168" y="13848"/>
                      <a:pt x="6311" y="14872"/>
                    </a:cubicBezTo>
                    <a:cubicBezTo>
                      <a:pt x="5453" y="15896"/>
                      <a:pt x="4751" y="17098"/>
                      <a:pt x="5013" y="18408"/>
                    </a:cubicBezTo>
                    <a:cubicBezTo>
                      <a:pt x="4502" y="17871"/>
                      <a:pt x="3763" y="17595"/>
                      <a:pt x="3027" y="17595"/>
                    </a:cubicBezTo>
                    <a:cubicBezTo>
                      <a:pt x="2407" y="17595"/>
                      <a:pt x="1789" y="17791"/>
                      <a:pt x="1310" y="18194"/>
                    </a:cubicBezTo>
                    <a:cubicBezTo>
                      <a:pt x="1072" y="18396"/>
                      <a:pt x="869" y="18634"/>
                      <a:pt x="679" y="18884"/>
                    </a:cubicBezTo>
                    <a:cubicBezTo>
                      <a:pt x="488" y="19134"/>
                      <a:pt x="346" y="19408"/>
                      <a:pt x="238" y="19694"/>
                    </a:cubicBezTo>
                    <a:cubicBezTo>
                      <a:pt x="0" y="20432"/>
                      <a:pt x="488" y="21254"/>
                      <a:pt x="1143" y="21670"/>
                    </a:cubicBezTo>
                    <a:cubicBezTo>
                      <a:pt x="10563" y="21465"/>
                      <a:pt x="20489" y="21432"/>
                      <a:pt x="30511" y="21432"/>
                    </a:cubicBezTo>
                    <a:cubicBezTo>
                      <a:pt x="35252" y="21432"/>
                      <a:pt x="40014" y="21440"/>
                      <a:pt x="44755" y="21440"/>
                    </a:cubicBezTo>
                    <a:cubicBezTo>
                      <a:pt x="53871" y="21440"/>
                      <a:pt x="62907" y="21413"/>
                      <a:pt x="71557" y="21254"/>
                    </a:cubicBezTo>
                    <a:cubicBezTo>
                      <a:pt x="73224" y="21230"/>
                      <a:pt x="74367" y="19456"/>
                      <a:pt x="73605" y="17967"/>
                    </a:cubicBezTo>
                    <a:lnTo>
                      <a:pt x="73593" y="17944"/>
                    </a:lnTo>
                    <a:cubicBezTo>
                      <a:pt x="73379" y="17515"/>
                      <a:pt x="73081" y="17134"/>
                      <a:pt x="72712" y="16824"/>
                    </a:cubicBezTo>
                    <a:cubicBezTo>
                      <a:pt x="72212" y="16455"/>
                      <a:pt x="71640" y="16205"/>
                      <a:pt x="71033" y="16086"/>
                    </a:cubicBezTo>
                    <a:cubicBezTo>
                      <a:pt x="69998" y="15844"/>
                      <a:pt x="68824" y="15775"/>
                      <a:pt x="67675" y="15775"/>
                    </a:cubicBezTo>
                    <a:cubicBezTo>
                      <a:pt x="67013" y="15775"/>
                      <a:pt x="66360" y="15798"/>
                      <a:pt x="65747" y="15824"/>
                    </a:cubicBezTo>
                    <a:cubicBezTo>
                      <a:pt x="65818" y="12979"/>
                      <a:pt x="64663" y="10216"/>
                      <a:pt x="61437" y="9002"/>
                    </a:cubicBezTo>
                    <a:cubicBezTo>
                      <a:pt x="60504" y="8656"/>
                      <a:pt x="59503" y="8480"/>
                      <a:pt x="58509" y="8480"/>
                    </a:cubicBezTo>
                    <a:cubicBezTo>
                      <a:pt x="56660" y="8480"/>
                      <a:pt x="54830" y="9090"/>
                      <a:pt x="53483" y="10359"/>
                    </a:cubicBezTo>
                    <a:cubicBezTo>
                      <a:pt x="53233" y="7585"/>
                      <a:pt x="52435" y="4561"/>
                      <a:pt x="50042" y="2430"/>
                    </a:cubicBezTo>
                    <a:cubicBezTo>
                      <a:pt x="48209" y="894"/>
                      <a:pt x="45911" y="37"/>
                      <a:pt x="4351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69" name="Google Shape;369;p20"/>
              <p:cNvGrpSpPr/>
              <p:nvPr/>
            </p:nvGrpSpPr>
            <p:grpSpPr>
              <a:xfrm>
                <a:off x="-371825" y="1549810"/>
                <a:ext cx="422896" cy="613769"/>
                <a:chOff x="3818775" y="4380335"/>
                <a:chExt cx="422896" cy="613769"/>
              </a:xfrm>
            </p:grpSpPr>
            <p:grpSp>
              <p:nvGrpSpPr>
                <p:cNvPr id="370" name="Google Shape;370;p20"/>
                <p:cNvGrpSpPr/>
                <p:nvPr/>
              </p:nvGrpSpPr>
              <p:grpSpPr>
                <a:xfrm>
                  <a:off x="3818775" y="4739692"/>
                  <a:ext cx="304014" cy="254411"/>
                  <a:chOff x="4538700" y="2475667"/>
                  <a:chExt cx="304014" cy="254411"/>
                </a:xfrm>
              </p:grpSpPr>
              <p:sp>
                <p:nvSpPr>
                  <p:cNvPr id="371" name="Google Shape;371;p20"/>
                  <p:cNvSpPr/>
                  <p:nvPr/>
                </p:nvSpPr>
                <p:spPr>
                  <a:xfrm>
                    <a:off x="4538700" y="2603326"/>
                    <a:ext cx="148196" cy="126753"/>
                  </a:xfrm>
                  <a:custGeom>
                    <a:rect b="b" l="l" r="r" t="t"/>
                    <a:pathLst>
                      <a:path extrusionOk="0" h="6325" w="7395">
                        <a:moveTo>
                          <a:pt x="3156" y="0"/>
                        </a:moveTo>
                        <a:cubicBezTo>
                          <a:pt x="1417" y="0"/>
                          <a:pt x="1" y="1417"/>
                          <a:pt x="1" y="3155"/>
                        </a:cubicBezTo>
                        <a:cubicBezTo>
                          <a:pt x="1" y="5064"/>
                          <a:pt x="1559" y="6325"/>
                          <a:pt x="3183" y="6325"/>
                        </a:cubicBezTo>
                        <a:cubicBezTo>
                          <a:pt x="3960" y="6325"/>
                          <a:pt x="4751" y="6037"/>
                          <a:pt x="5394" y="5394"/>
                        </a:cubicBezTo>
                        <a:cubicBezTo>
                          <a:pt x="7394" y="3405"/>
                          <a:pt x="5977" y="0"/>
                          <a:pt x="315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2" name="Google Shape;372;p20"/>
                  <p:cNvSpPr/>
                  <p:nvPr/>
                </p:nvSpPr>
                <p:spPr>
                  <a:xfrm>
                    <a:off x="4743196" y="2475667"/>
                    <a:ext cx="99519" cy="85070"/>
                  </a:xfrm>
                  <a:custGeom>
                    <a:rect b="b" l="l" r="r" t="t"/>
                    <a:pathLst>
                      <a:path extrusionOk="0" h="4245" w="4966">
                        <a:moveTo>
                          <a:pt x="2120" y="0"/>
                        </a:moveTo>
                        <a:cubicBezTo>
                          <a:pt x="953" y="0"/>
                          <a:pt x="0" y="941"/>
                          <a:pt x="0" y="2120"/>
                        </a:cubicBezTo>
                        <a:cubicBezTo>
                          <a:pt x="0" y="3400"/>
                          <a:pt x="1046" y="4245"/>
                          <a:pt x="2136" y="4245"/>
                        </a:cubicBezTo>
                        <a:cubicBezTo>
                          <a:pt x="2657" y="4245"/>
                          <a:pt x="3188" y="4051"/>
                          <a:pt x="3620" y="3620"/>
                        </a:cubicBezTo>
                        <a:cubicBezTo>
                          <a:pt x="4965" y="2286"/>
                          <a:pt x="4013" y="0"/>
                          <a:pt x="212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73" name="Google Shape;373;p20"/>
                <p:cNvSpPr/>
                <p:nvPr/>
              </p:nvSpPr>
              <p:spPr>
                <a:xfrm>
                  <a:off x="4142153" y="4548185"/>
                  <a:ext cx="99519" cy="85070"/>
                </a:xfrm>
                <a:custGeom>
                  <a:rect b="b" l="l" r="r" t="t"/>
                  <a:pathLst>
                    <a:path extrusionOk="0" h="4245" w="4966">
                      <a:moveTo>
                        <a:pt x="2120" y="0"/>
                      </a:moveTo>
                      <a:cubicBezTo>
                        <a:pt x="953" y="0"/>
                        <a:pt x="0" y="941"/>
                        <a:pt x="0" y="2120"/>
                      </a:cubicBezTo>
                      <a:cubicBezTo>
                        <a:pt x="0" y="3400"/>
                        <a:pt x="1046" y="4245"/>
                        <a:pt x="2136" y="4245"/>
                      </a:cubicBezTo>
                      <a:cubicBezTo>
                        <a:pt x="2657" y="4245"/>
                        <a:pt x="3188" y="4051"/>
                        <a:pt x="3620" y="3620"/>
                      </a:cubicBezTo>
                      <a:cubicBezTo>
                        <a:pt x="4965" y="2286"/>
                        <a:pt x="4013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20"/>
                <p:cNvSpPr/>
                <p:nvPr/>
              </p:nvSpPr>
              <p:spPr>
                <a:xfrm>
                  <a:off x="3970784" y="4380335"/>
                  <a:ext cx="171364" cy="146484"/>
                </a:xfrm>
                <a:custGeom>
                  <a:rect b="b" l="l" r="r" t="t"/>
                  <a:pathLst>
                    <a:path extrusionOk="0" h="4245" w="4966">
                      <a:moveTo>
                        <a:pt x="2120" y="0"/>
                      </a:moveTo>
                      <a:cubicBezTo>
                        <a:pt x="953" y="0"/>
                        <a:pt x="0" y="941"/>
                        <a:pt x="0" y="2120"/>
                      </a:cubicBezTo>
                      <a:cubicBezTo>
                        <a:pt x="0" y="3400"/>
                        <a:pt x="1046" y="4245"/>
                        <a:pt x="2136" y="4245"/>
                      </a:cubicBezTo>
                      <a:cubicBezTo>
                        <a:pt x="2657" y="4245"/>
                        <a:pt x="3188" y="4051"/>
                        <a:pt x="3620" y="3620"/>
                      </a:cubicBezTo>
                      <a:cubicBezTo>
                        <a:pt x="4965" y="2286"/>
                        <a:pt x="4013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75" name="Google Shape;375;p20"/>
            <p:cNvGrpSpPr/>
            <p:nvPr/>
          </p:nvGrpSpPr>
          <p:grpSpPr>
            <a:xfrm>
              <a:off x="-1825375" y="-634626"/>
              <a:ext cx="2758073" cy="6459401"/>
              <a:chOff x="7376325" y="-634626"/>
              <a:chExt cx="2758073" cy="6459401"/>
            </a:xfrm>
          </p:grpSpPr>
          <p:sp>
            <p:nvSpPr>
              <p:cNvPr id="376" name="Google Shape;376;p20"/>
              <p:cNvSpPr/>
              <p:nvPr/>
            </p:nvSpPr>
            <p:spPr>
              <a:xfrm>
                <a:off x="7376325" y="3004475"/>
                <a:ext cx="2742900" cy="28203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20"/>
              <p:cNvSpPr/>
              <p:nvPr/>
            </p:nvSpPr>
            <p:spPr>
              <a:xfrm>
                <a:off x="8151450" y="-634626"/>
                <a:ext cx="1982948" cy="1980207"/>
              </a:xfrm>
              <a:custGeom>
                <a:rect b="b" l="l" r="r" t="t"/>
                <a:pathLst>
                  <a:path extrusionOk="0" fill="none" h="8193" w="8204">
                    <a:moveTo>
                      <a:pt x="0" y="3942"/>
                    </a:moveTo>
                    <a:cubicBezTo>
                      <a:pt x="0" y="5537"/>
                      <a:pt x="965" y="6978"/>
                      <a:pt x="2441" y="7585"/>
                    </a:cubicBezTo>
                    <a:cubicBezTo>
                      <a:pt x="3905" y="8192"/>
                      <a:pt x="5608" y="7859"/>
                      <a:pt x="6739" y="6728"/>
                    </a:cubicBezTo>
                    <a:cubicBezTo>
                      <a:pt x="7858" y="5597"/>
                      <a:pt x="8204" y="3906"/>
                      <a:pt x="7584" y="2430"/>
                    </a:cubicBezTo>
                    <a:cubicBezTo>
                      <a:pt x="6977" y="953"/>
                      <a:pt x="5537" y="1"/>
                      <a:pt x="3941" y="1"/>
                    </a:cubicBezTo>
                    <a:cubicBezTo>
                      <a:pt x="1762" y="1"/>
                      <a:pt x="0" y="1763"/>
                      <a:pt x="0" y="3942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78" name="Google Shape;378;p20"/>
          <p:cNvSpPr txBox="1"/>
          <p:nvPr>
            <p:ph hasCustomPrompt="1" type="title"/>
          </p:nvPr>
        </p:nvSpPr>
        <p:spPr>
          <a:xfrm>
            <a:off x="4533000" y="1986136"/>
            <a:ext cx="3583200" cy="6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79" name="Google Shape;379;p20"/>
          <p:cNvSpPr txBox="1"/>
          <p:nvPr>
            <p:ph idx="1" type="subTitle"/>
          </p:nvPr>
        </p:nvSpPr>
        <p:spPr>
          <a:xfrm>
            <a:off x="4437800" y="2760484"/>
            <a:ext cx="3773400" cy="21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" name="Google Shape;380;p20"/>
          <p:cNvSpPr txBox="1"/>
          <p:nvPr>
            <p:ph hasCustomPrompt="1" idx="2" type="title"/>
          </p:nvPr>
        </p:nvSpPr>
        <p:spPr>
          <a:xfrm>
            <a:off x="4533000" y="567132"/>
            <a:ext cx="3583200" cy="6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81" name="Google Shape;381;p20"/>
          <p:cNvSpPr txBox="1"/>
          <p:nvPr>
            <p:ph idx="3" type="subTitle"/>
          </p:nvPr>
        </p:nvSpPr>
        <p:spPr>
          <a:xfrm>
            <a:off x="4437800" y="1341480"/>
            <a:ext cx="3773400" cy="2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" name="Google Shape;382;p20"/>
          <p:cNvSpPr txBox="1"/>
          <p:nvPr>
            <p:ph hasCustomPrompt="1" idx="4" type="title"/>
          </p:nvPr>
        </p:nvSpPr>
        <p:spPr>
          <a:xfrm>
            <a:off x="4533000" y="3405140"/>
            <a:ext cx="3583200" cy="6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83" name="Google Shape;383;p20"/>
          <p:cNvSpPr txBox="1"/>
          <p:nvPr>
            <p:ph idx="5" type="subTitle"/>
          </p:nvPr>
        </p:nvSpPr>
        <p:spPr>
          <a:xfrm>
            <a:off x="4437800" y="4179529"/>
            <a:ext cx="3773400" cy="2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4" name="Google Shape;384;p20"/>
          <p:cNvSpPr txBox="1"/>
          <p:nvPr>
            <p:ph idx="6" type="subTitle"/>
          </p:nvPr>
        </p:nvSpPr>
        <p:spPr>
          <a:xfrm>
            <a:off x="4437800" y="2973418"/>
            <a:ext cx="3773400" cy="21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5" name="Google Shape;385;p20"/>
          <p:cNvSpPr txBox="1"/>
          <p:nvPr>
            <p:ph idx="7" type="subTitle"/>
          </p:nvPr>
        </p:nvSpPr>
        <p:spPr>
          <a:xfrm>
            <a:off x="4437800" y="1564706"/>
            <a:ext cx="3773400" cy="2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6" name="Google Shape;386;p20"/>
          <p:cNvSpPr txBox="1"/>
          <p:nvPr>
            <p:ph idx="8" type="subTitle"/>
          </p:nvPr>
        </p:nvSpPr>
        <p:spPr>
          <a:xfrm>
            <a:off x="4437800" y="4402700"/>
            <a:ext cx="3773400" cy="2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3"/>
          <p:cNvGrpSpPr/>
          <p:nvPr/>
        </p:nvGrpSpPr>
        <p:grpSpPr>
          <a:xfrm>
            <a:off x="-1012455" y="236538"/>
            <a:ext cx="11450862" cy="6412761"/>
            <a:chOff x="-1012455" y="236538"/>
            <a:chExt cx="11450862" cy="6412761"/>
          </a:xfrm>
        </p:grpSpPr>
        <p:grpSp>
          <p:nvGrpSpPr>
            <p:cNvPr id="41" name="Google Shape;41;p3"/>
            <p:cNvGrpSpPr/>
            <p:nvPr/>
          </p:nvGrpSpPr>
          <p:grpSpPr>
            <a:xfrm>
              <a:off x="-1012455" y="236538"/>
              <a:ext cx="11450862" cy="6412761"/>
              <a:chOff x="-1012455" y="236538"/>
              <a:chExt cx="11450862" cy="6412761"/>
            </a:xfrm>
          </p:grpSpPr>
          <p:sp>
            <p:nvSpPr>
              <p:cNvPr id="42" name="Google Shape;42;p3"/>
              <p:cNvSpPr/>
              <p:nvPr/>
            </p:nvSpPr>
            <p:spPr>
              <a:xfrm>
                <a:off x="228121" y="4184898"/>
                <a:ext cx="1225196" cy="1221274"/>
              </a:xfrm>
              <a:custGeom>
                <a:rect b="b" l="l" r="r" t="t"/>
                <a:pathLst>
                  <a:path extrusionOk="0" fill="none" h="3728" w="3740">
                    <a:moveTo>
                      <a:pt x="3739" y="1858"/>
                    </a:moveTo>
                    <a:cubicBezTo>
                      <a:pt x="3739" y="2894"/>
                      <a:pt x="2906" y="3727"/>
                      <a:pt x="1870" y="3727"/>
                    </a:cubicBezTo>
                    <a:cubicBezTo>
                      <a:pt x="846" y="3727"/>
                      <a:pt x="1" y="2894"/>
                      <a:pt x="1" y="1858"/>
                    </a:cubicBezTo>
                    <a:cubicBezTo>
                      <a:pt x="1" y="834"/>
                      <a:pt x="846" y="0"/>
                      <a:pt x="1870" y="0"/>
                    </a:cubicBezTo>
                    <a:cubicBezTo>
                      <a:pt x="2906" y="0"/>
                      <a:pt x="3739" y="834"/>
                      <a:pt x="3739" y="1858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Google Shape;43;p3"/>
              <p:cNvSpPr/>
              <p:nvPr/>
            </p:nvSpPr>
            <p:spPr>
              <a:xfrm rot="-4866940">
                <a:off x="7462004" y="3666427"/>
                <a:ext cx="2742808" cy="282024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3"/>
              <p:cNvSpPr/>
              <p:nvPr/>
            </p:nvSpPr>
            <p:spPr>
              <a:xfrm>
                <a:off x="6507075" y="845726"/>
                <a:ext cx="1466527" cy="1464478"/>
              </a:xfrm>
              <a:custGeom>
                <a:rect b="b" l="l" r="r" t="t"/>
                <a:pathLst>
                  <a:path extrusionOk="0" fill="none" h="8193" w="8204">
                    <a:moveTo>
                      <a:pt x="0" y="3942"/>
                    </a:moveTo>
                    <a:cubicBezTo>
                      <a:pt x="0" y="5537"/>
                      <a:pt x="965" y="6978"/>
                      <a:pt x="2441" y="7585"/>
                    </a:cubicBezTo>
                    <a:cubicBezTo>
                      <a:pt x="3905" y="8192"/>
                      <a:pt x="5608" y="7859"/>
                      <a:pt x="6739" y="6728"/>
                    </a:cubicBezTo>
                    <a:cubicBezTo>
                      <a:pt x="7858" y="5597"/>
                      <a:pt x="8204" y="3906"/>
                      <a:pt x="7584" y="2430"/>
                    </a:cubicBezTo>
                    <a:cubicBezTo>
                      <a:pt x="6977" y="953"/>
                      <a:pt x="5537" y="1"/>
                      <a:pt x="3941" y="1"/>
                    </a:cubicBezTo>
                    <a:cubicBezTo>
                      <a:pt x="1762" y="1"/>
                      <a:pt x="0" y="1763"/>
                      <a:pt x="0" y="3942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" name="Google Shape;45;p3"/>
              <p:cNvGrpSpPr/>
              <p:nvPr/>
            </p:nvGrpSpPr>
            <p:grpSpPr>
              <a:xfrm>
                <a:off x="713326" y="746345"/>
                <a:ext cx="2163990" cy="2163893"/>
                <a:chOff x="2046850" y="539706"/>
                <a:chExt cx="969226" cy="969226"/>
              </a:xfrm>
            </p:grpSpPr>
            <p:sp>
              <p:nvSpPr>
                <p:cNvPr id="46" name="Google Shape;46;p3"/>
                <p:cNvSpPr/>
                <p:nvPr/>
              </p:nvSpPr>
              <p:spPr>
                <a:xfrm>
                  <a:off x="2046850" y="539706"/>
                  <a:ext cx="969226" cy="969226"/>
                </a:xfrm>
                <a:custGeom>
                  <a:rect b="b" l="l" r="r" t="t"/>
                  <a:pathLst>
                    <a:path extrusionOk="0" fill="none" h="18289" w="18289">
                      <a:moveTo>
                        <a:pt x="17241" y="7251"/>
                      </a:moveTo>
                      <a:cubicBezTo>
                        <a:pt x="18289" y="11716"/>
                        <a:pt x="15515" y="16193"/>
                        <a:pt x="11050" y="17241"/>
                      </a:cubicBezTo>
                      <a:cubicBezTo>
                        <a:pt x="6573" y="18288"/>
                        <a:pt x="2108" y="15514"/>
                        <a:pt x="1049" y="11049"/>
                      </a:cubicBezTo>
                      <a:cubicBezTo>
                        <a:pt x="1" y="6573"/>
                        <a:pt x="2775" y="2108"/>
                        <a:pt x="7252" y="1048"/>
                      </a:cubicBezTo>
                      <a:cubicBezTo>
                        <a:pt x="11717" y="0"/>
                        <a:pt x="16193" y="2774"/>
                        <a:pt x="17241" y="7251"/>
                      </a:cubicBezTo>
                      <a:close/>
                    </a:path>
                  </a:pathLst>
                </a:custGeom>
                <a:noFill/>
                <a:ln cap="flat" cmpd="sng" w="19050">
                  <a:solidFill>
                    <a:schemeClr val="dk1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3"/>
                <p:cNvSpPr/>
                <p:nvPr/>
              </p:nvSpPr>
              <p:spPr>
                <a:xfrm>
                  <a:off x="2196663" y="689513"/>
                  <a:ext cx="669600" cy="6696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cxnSp>
            <p:nvCxnSpPr>
              <p:cNvPr id="48" name="Google Shape;48;p3"/>
              <p:cNvCxnSpPr/>
              <p:nvPr/>
            </p:nvCxnSpPr>
            <p:spPr>
              <a:xfrm>
                <a:off x="-633339" y="4085695"/>
                <a:ext cx="16605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" name="Google Shape;49;p3"/>
              <p:cNvCxnSpPr/>
              <p:nvPr/>
            </p:nvCxnSpPr>
            <p:spPr>
              <a:xfrm>
                <a:off x="-1012455" y="4368445"/>
                <a:ext cx="20394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0" name="Google Shape;50;p3"/>
              <p:cNvSpPr/>
              <p:nvPr/>
            </p:nvSpPr>
            <p:spPr>
              <a:xfrm flipH="1">
                <a:off x="8029777" y="762948"/>
                <a:ext cx="2077070" cy="605271"/>
              </a:xfrm>
              <a:custGeom>
                <a:rect b="b" l="l" r="r" t="t"/>
                <a:pathLst>
                  <a:path extrusionOk="0" h="21671" w="74367">
                    <a:moveTo>
                      <a:pt x="43518" y="1"/>
                    </a:moveTo>
                    <a:cubicBezTo>
                      <a:pt x="35409" y="1"/>
                      <a:pt x="33219" y="4228"/>
                      <a:pt x="32826" y="9454"/>
                    </a:cubicBezTo>
                    <a:cubicBezTo>
                      <a:pt x="31898" y="8965"/>
                      <a:pt x="30854" y="8709"/>
                      <a:pt x="29829" y="8709"/>
                    </a:cubicBezTo>
                    <a:cubicBezTo>
                      <a:pt x="27263" y="8709"/>
                      <a:pt x="24813" y="10309"/>
                      <a:pt x="24575" y="13848"/>
                    </a:cubicBezTo>
                    <a:cubicBezTo>
                      <a:pt x="24491" y="13193"/>
                      <a:pt x="23765" y="12514"/>
                      <a:pt x="23170" y="12229"/>
                    </a:cubicBezTo>
                    <a:cubicBezTo>
                      <a:pt x="22723" y="12027"/>
                      <a:pt x="22244" y="11929"/>
                      <a:pt x="21762" y="11929"/>
                    </a:cubicBezTo>
                    <a:cubicBezTo>
                      <a:pt x="21588" y="11929"/>
                      <a:pt x="21414" y="11942"/>
                      <a:pt x="21241" y="11967"/>
                    </a:cubicBezTo>
                    <a:cubicBezTo>
                      <a:pt x="20360" y="12050"/>
                      <a:pt x="19515" y="12383"/>
                      <a:pt x="18824" y="12931"/>
                    </a:cubicBezTo>
                    <a:cubicBezTo>
                      <a:pt x="18134" y="13503"/>
                      <a:pt x="17693" y="14312"/>
                      <a:pt x="17598" y="15205"/>
                    </a:cubicBezTo>
                    <a:cubicBezTo>
                      <a:pt x="17026" y="13776"/>
                      <a:pt x="15657" y="12752"/>
                      <a:pt x="14169" y="12371"/>
                    </a:cubicBezTo>
                    <a:cubicBezTo>
                      <a:pt x="13642" y="12242"/>
                      <a:pt x="13103" y="12183"/>
                      <a:pt x="12564" y="12183"/>
                    </a:cubicBezTo>
                    <a:cubicBezTo>
                      <a:pt x="11567" y="12183"/>
                      <a:pt x="10567" y="12385"/>
                      <a:pt x="9632" y="12717"/>
                    </a:cubicBezTo>
                    <a:cubicBezTo>
                      <a:pt x="8370" y="13169"/>
                      <a:pt x="7168" y="13848"/>
                      <a:pt x="6311" y="14872"/>
                    </a:cubicBezTo>
                    <a:cubicBezTo>
                      <a:pt x="5453" y="15896"/>
                      <a:pt x="4751" y="17098"/>
                      <a:pt x="5013" y="18408"/>
                    </a:cubicBezTo>
                    <a:cubicBezTo>
                      <a:pt x="4502" y="17871"/>
                      <a:pt x="3763" y="17595"/>
                      <a:pt x="3027" y="17595"/>
                    </a:cubicBezTo>
                    <a:cubicBezTo>
                      <a:pt x="2407" y="17595"/>
                      <a:pt x="1789" y="17791"/>
                      <a:pt x="1310" y="18194"/>
                    </a:cubicBezTo>
                    <a:cubicBezTo>
                      <a:pt x="1072" y="18396"/>
                      <a:pt x="869" y="18634"/>
                      <a:pt x="679" y="18884"/>
                    </a:cubicBezTo>
                    <a:cubicBezTo>
                      <a:pt x="488" y="19134"/>
                      <a:pt x="346" y="19408"/>
                      <a:pt x="238" y="19694"/>
                    </a:cubicBezTo>
                    <a:cubicBezTo>
                      <a:pt x="0" y="20432"/>
                      <a:pt x="488" y="21254"/>
                      <a:pt x="1143" y="21670"/>
                    </a:cubicBezTo>
                    <a:cubicBezTo>
                      <a:pt x="10563" y="21465"/>
                      <a:pt x="20489" y="21432"/>
                      <a:pt x="30511" y="21432"/>
                    </a:cubicBezTo>
                    <a:cubicBezTo>
                      <a:pt x="35252" y="21432"/>
                      <a:pt x="40014" y="21440"/>
                      <a:pt x="44755" y="21440"/>
                    </a:cubicBezTo>
                    <a:cubicBezTo>
                      <a:pt x="53871" y="21440"/>
                      <a:pt x="62907" y="21413"/>
                      <a:pt x="71557" y="21254"/>
                    </a:cubicBezTo>
                    <a:cubicBezTo>
                      <a:pt x="73224" y="21230"/>
                      <a:pt x="74367" y="19456"/>
                      <a:pt x="73605" y="17967"/>
                    </a:cubicBezTo>
                    <a:lnTo>
                      <a:pt x="73593" y="17944"/>
                    </a:lnTo>
                    <a:cubicBezTo>
                      <a:pt x="73379" y="17515"/>
                      <a:pt x="73081" y="17134"/>
                      <a:pt x="72712" y="16824"/>
                    </a:cubicBezTo>
                    <a:cubicBezTo>
                      <a:pt x="72212" y="16455"/>
                      <a:pt x="71640" y="16205"/>
                      <a:pt x="71033" y="16086"/>
                    </a:cubicBezTo>
                    <a:cubicBezTo>
                      <a:pt x="69998" y="15844"/>
                      <a:pt x="68824" y="15775"/>
                      <a:pt x="67675" y="15775"/>
                    </a:cubicBezTo>
                    <a:cubicBezTo>
                      <a:pt x="67013" y="15775"/>
                      <a:pt x="66360" y="15798"/>
                      <a:pt x="65747" y="15824"/>
                    </a:cubicBezTo>
                    <a:cubicBezTo>
                      <a:pt x="65818" y="12979"/>
                      <a:pt x="64663" y="10216"/>
                      <a:pt x="61437" y="9002"/>
                    </a:cubicBezTo>
                    <a:cubicBezTo>
                      <a:pt x="60504" y="8656"/>
                      <a:pt x="59503" y="8480"/>
                      <a:pt x="58509" y="8480"/>
                    </a:cubicBezTo>
                    <a:cubicBezTo>
                      <a:pt x="56660" y="8480"/>
                      <a:pt x="54830" y="9090"/>
                      <a:pt x="53483" y="10359"/>
                    </a:cubicBezTo>
                    <a:cubicBezTo>
                      <a:pt x="53233" y="7585"/>
                      <a:pt x="52435" y="4561"/>
                      <a:pt x="50042" y="2430"/>
                    </a:cubicBezTo>
                    <a:cubicBezTo>
                      <a:pt x="48209" y="894"/>
                      <a:pt x="45911" y="37"/>
                      <a:pt x="435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1" name="Google Shape;51;p3"/>
              <p:cNvGrpSpPr/>
              <p:nvPr/>
            </p:nvGrpSpPr>
            <p:grpSpPr>
              <a:xfrm>
                <a:off x="403175" y="236538"/>
                <a:ext cx="503400" cy="423975"/>
                <a:chOff x="4849700" y="2127775"/>
                <a:chExt cx="503400" cy="423975"/>
              </a:xfrm>
            </p:grpSpPr>
            <p:sp>
              <p:nvSpPr>
                <p:cNvPr id="52" name="Google Shape;52;p3"/>
                <p:cNvSpPr/>
                <p:nvPr/>
              </p:nvSpPr>
              <p:spPr>
                <a:xfrm>
                  <a:off x="4849700" y="2287025"/>
                  <a:ext cx="184875" cy="158125"/>
                </a:xfrm>
                <a:custGeom>
                  <a:rect b="b" l="l" r="r" t="t"/>
                  <a:pathLst>
                    <a:path extrusionOk="0" h="6325" w="7395">
                      <a:moveTo>
                        <a:pt x="3156" y="0"/>
                      </a:moveTo>
                      <a:cubicBezTo>
                        <a:pt x="1417" y="0"/>
                        <a:pt x="1" y="1417"/>
                        <a:pt x="1" y="3155"/>
                      </a:cubicBezTo>
                      <a:cubicBezTo>
                        <a:pt x="1" y="5064"/>
                        <a:pt x="1559" y="6325"/>
                        <a:pt x="3183" y="6325"/>
                      </a:cubicBezTo>
                      <a:cubicBezTo>
                        <a:pt x="3960" y="6325"/>
                        <a:pt x="4751" y="6037"/>
                        <a:pt x="5394" y="5394"/>
                      </a:cubicBezTo>
                      <a:cubicBezTo>
                        <a:pt x="7394" y="3405"/>
                        <a:pt x="5977" y="0"/>
                        <a:pt x="31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" name="Google Shape;53;p3"/>
                <p:cNvSpPr/>
                <p:nvPr/>
              </p:nvSpPr>
              <p:spPr>
                <a:xfrm>
                  <a:off x="5104800" y="2127775"/>
                  <a:ext cx="124150" cy="106125"/>
                </a:xfrm>
                <a:custGeom>
                  <a:rect b="b" l="l" r="r" t="t"/>
                  <a:pathLst>
                    <a:path extrusionOk="0" h="4245" w="4966">
                      <a:moveTo>
                        <a:pt x="2120" y="0"/>
                      </a:moveTo>
                      <a:cubicBezTo>
                        <a:pt x="953" y="0"/>
                        <a:pt x="0" y="941"/>
                        <a:pt x="0" y="2120"/>
                      </a:cubicBezTo>
                      <a:cubicBezTo>
                        <a:pt x="0" y="3400"/>
                        <a:pt x="1046" y="4245"/>
                        <a:pt x="2136" y="4245"/>
                      </a:cubicBezTo>
                      <a:cubicBezTo>
                        <a:pt x="2657" y="4245"/>
                        <a:pt x="3188" y="4051"/>
                        <a:pt x="3620" y="3620"/>
                      </a:cubicBezTo>
                      <a:cubicBezTo>
                        <a:pt x="4965" y="2286"/>
                        <a:pt x="4013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" name="Google Shape;54;p3"/>
                <p:cNvSpPr/>
                <p:nvPr/>
              </p:nvSpPr>
              <p:spPr>
                <a:xfrm>
                  <a:off x="5228950" y="2445300"/>
                  <a:ext cx="124150" cy="106450"/>
                </a:xfrm>
                <a:custGeom>
                  <a:rect b="b" l="l" r="r" t="t"/>
                  <a:pathLst>
                    <a:path extrusionOk="0" h="4258" w="4966">
                      <a:moveTo>
                        <a:pt x="2120" y="1"/>
                      </a:moveTo>
                      <a:cubicBezTo>
                        <a:pt x="953" y="1"/>
                        <a:pt x="0" y="953"/>
                        <a:pt x="0" y="2132"/>
                      </a:cubicBezTo>
                      <a:cubicBezTo>
                        <a:pt x="0" y="3412"/>
                        <a:pt x="1046" y="4257"/>
                        <a:pt x="2136" y="4257"/>
                      </a:cubicBezTo>
                      <a:cubicBezTo>
                        <a:pt x="2657" y="4257"/>
                        <a:pt x="3188" y="4064"/>
                        <a:pt x="3620" y="3632"/>
                      </a:cubicBezTo>
                      <a:cubicBezTo>
                        <a:pt x="4965" y="2287"/>
                        <a:pt x="4013" y="1"/>
                        <a:pt x="212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" name="Google Shape;55;p3"/>
              <p:cNvGrpSpPr/>
              <p:nvPr/>
            </p:nvGrpSpPr>
            <p:grpSpPr>
              <a:xfrm flipH="1">
                <a:off x="8968300" y="3004462"/>
                <a:ext cx="969226" cy="1748006"/>
                <a:chOff x="6984900" y="3291338"/>
                <a:chExt cx="969226" cy="1748006"/>
              </a:xfrm>
            </p:grpSpPr>
            <p:sp>
              <p:nvSpPr>
                <p:cNvPr id="56" name="Google Shape;56;p3"/>
                <p:cNvSpPr/>
                <p:nvPr/>
              </p:nvSpPr>
              <p:spPr>
                <a:xfrm>
                  <a:off x="6984900" y="4070118"/>
                  <a:ext cx="969226" cy="969226"/>
                </a:xfrm>
                <a:custGeom>
                  <a:rect b="b" l="l" r="r" t="t"/>
                  <a:pathLst>
                    <a:path extrusionOk="0" fill="none" h="18289" w="18289">
                      <a:moveTo>
                        <a:pt x="17241" y="7251"/>
                      </a:moveTo>
                      <a:cubicBezTo>
                        <a:pt x="18289" y="11716"/>
                        <a:pt x="15515" y="16193"/>
                        <a:pt x="11050" y="17241"/>
                      </a:cubicBezTo>
                      <a:cubicBezTo>
                        <a:pt x="6573" y="18288"/>
                        <a:pt x="2108" y="15514"/>
                        <a:pt x="1049" y="11049"/>
                      </a:cubicBezTo>
                      <a:cubicBezTo>
                        <a:pt x="1" y="6573"/>
                        <a:pt x="2775" y="2108"/>
                        <a:pt x="7252" y="1048"/>
                      </a:cubicBezTo>
                      <a:cubicBezTo>
                        <a:pt x="11717" y="0"/>
                        <a:pt x="16193" y="2774"/>
                        <a:pt x="17241" y="7251"/>
                      </a:cubicBezTo>
                      <a:close/>
                    </a:path>
                  </a:pathLst>
                </a:custGeom>
                <a:noFill/>
                <a:ln cap="flat" cmpd="sng" w="19050">
                  <a:solidFill>
                    <a:schemeClr val="lt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" name="Google Shape;57;p3"/>
                <p:cNvSpPr/>
                <p:nvPr/>
              </p:nvSpPr>
              <p:spPr>
                <a:xfrm>
                  <a:off x="7519348" y="3601361"/>
                  <a:ext cx="434771" cy="434188"/>
                </a:xfrm>
                <a:custGeom>
                  <a:rect b="b" l="l" r="r" t="t"/>
                  <a:pathLst>
                    <a:path extrusionOk="0" fill="none" h="8193" w="8204">
                      <a:moveTo>
                        <a:pt x="0" y="3942"/>
                      </a:moveTo>
                      <a:cubicBezTo>
                        <a:pt x="0" y="5537"/>
                        <a:pt x="965" y="6978"/>
                        <a:pt x="2441" y="7585"/>
                      </a:cubicBezTo>
                      <a:cubicBezTo>
                        <a:pt x="3905" y="8192"/>
                        <a:pt x="5608" y="7859"/>
                        <a:pt x="6739" y="6728"/>
                      </a:cubicBezTo>
                      <a:cubicBezTo>
                        <a:pt x="7858" y="5597"/>
                        <a:pt x="8204" y="3906"/>
                        <a:pt x="7584" y="2430"/>
                      </a:cubicBezTo>
                      <a:cubicBezTo>
                        <a:pt x="6977" y="953"/>
                        <a:pt x="5537" y="1"/>
                        <a:pt x="3941" y="1"/>
                      </a:cubicBezTo>
                      <a:cubicBezTo>
                        <a:pt x="1762" y="1"/>
                        <a:pt x="0" y="1763"/>
                        <a:pt x="0" y="3942"/>
                      </a:cubicBezTo>
                      <a:close/>
                    </a:path>
                  </a:pathLst>
                </a:custGeom>
                <a:noFill/>
                <a:ln cap="flat" cmpd="sng" w="19050">
                  <a:solidFill>
                    <a:schemeClr val="lt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" name="Google Shape;58;p3"/>
                <p:cNvSpPr/>
                <p:nvPr/>
              </p:nvSpPr>
              <p:spPr>
                <a:xfrm>
                  <a:off x="7550348" y="3291338"/>
                  <a:ext cx="198201" cy="197565"/>
                </a:xfrm>
                <a:custGeom>
                  <a:rect b="b" l="l" r="r" t="t"/>
                  <a:pathLst>
                    <a:path extrusionOk="0" fill="none" h="3728" w="3740">
                      <a:moveTo>
                        <a:pt x="3739" y="1858"/>
                      </a:moveTo>
                      <a:cubicBezTo>
                        <a:pt x="3739" y="2894"/>
                        <a:pt x="2906" y="3727"/>
                        <a:pt x="1870" y="3727"/>
                      </a:cubicBezTo>
                      <a:cubicBezTo>
                        <a:pt x="846" y="3727"/>
                        <a:pt x="1" y="2894"/>
                        <a:pt x="1" y="1858"/>
                      </a:cubicBezTo>
                      <a:cubicBezTo>
                        <a:pt x="1" y="834"/>
                        <a:pt x="846" y="0"/>
                        <a:pt x="1870" y="0"/>
                      </a:cubicBezTo>
                      <a:cubicBezTo>
                        <a:pt x="2906" y="0"/>
                        <a:pt x="3739" y="834"/>
                        <a:pt x="3739" y="1858"/>
                      </a:cubicBezTo>
                      <a:close/>
                    </a:path>
                  </a:pathLst>
                </a:custGeom>
                <a:noFill/>
                <a:ln cap="flat" cmpd="sng" w="19050">
                  <a:solidFill>
                    <a:schemeClr val="lt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cxnSp>
            <p:nvCxnSpPr>
              <p:cNvPr id="59" name="Google Shape;59;p3"/>
              <p:cNvCxnSpPr/>
              <p:nvPr/>
            </p:nvCxnSpPr>
            <p:spPr>
              <a:xfrm>
                <a:off x="8514586" y="2569320"/>
                <a:ext cx="16605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0" name="Google Shape;60;p3"/>
              <p:cNvCxnSpPr/>
              <p:nvPr/>
            </p:nvCxnSpPr>
            <p:spPr>
              <a:xfrm>
                <a:off x="8135470" y="2775870"/>
                <a:ext cx="20394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61" name="Google Shape;61;p3"/>
            <p:cNvGrpSpPr/>
            <p:nvPr/>
          </p:nvGrpSpPr>
          <p:grpSpPr>
            <a:xfrm>
              <a:off x="7973600" y="3597738"/>
              <a:ext cx="503400" cy="423975"/>
              <a:chOff x="4849700" y="2127775"/>
              <a:chExt cx="503400" cy="423975"/>
            </a:xfrm>
          </p:grpSpPr>
          <p:sp>
            <p:nvSpPr>
              <p:cNvPr id="62" name="Google Shape;62;p3"/>
              <p:cNvSpPr/>
              <p:nvPr/>
            </p:nvSpPr>
            <p:spPr>
              <a:xfrm>
                <a:off x="4849700" y="228702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5104800" y="212777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5228950" y="244530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5" name="Google Shape;65;p3"/>
          <p:cNvSpPr txBox="1"/>
          <p:nvPr>
            <p:ph type="title"/>
          </p:nvPr>
        </p:nvSpPr>
        <p:spPr>
          <a:xfrm>
            <a:off x="1692450" y="2100913"/>
            <a:ext cx="5759100" cy="14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b="1" sz="4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6" name="Google Shape;66;p3"/>
          <p:cNvSpPr txBox="1"/>
          <p:nvPr>
            <p:ph idx="1" type="subTitle"/>
          </p:nvPr>
        </p:nvSpPr>
        <p:spPr>
          <a:xfrm>
            <a:off x="2674000" y="3857650"/>
            <a:ext cx="37959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"/>
          <p:cNvSpPr txBox="1"/>
          <p:nvPr>
            <p:ph hasCustomPrompt="1" idx="2" type="title"/>
          </p:nvPr>
        </p:nvSpPr>
        <p:spPr>
          <a:xfrm>
            <a:off x="3746546" y="1009450"/>
            <a:ext cx="1650900" cy="7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 sz="6000"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2">
  <p:cSld name="CUSTOM_1_1_1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8" name="Google Shape;388;p21"/>
          <p:cNvGrpSpPr/>
          <p:nvPr/>
        </p:nvGrpSpPr>
        <p:grpSpPr>
          <a:xfrm>
            <a:off x="-2160900" y="-634626"/>
            <a:ext cx="12347454" cy="6459401"/>
            <a:chOff x="-2160900" y="-634626"/>
            <a:chExt cx="12347454" cy="6459401"/>
          </a:xfrm>
        </p:grpSpPr>
        <p:sp>
          <p:nvSpPr>
            <p:cNvPr id="389" name="Google Shape;389;p21"/>
            <p:cNvSpPr/>
            <p:nvPr/>
          </p:nvSpPr>
          <p:spPr>
            <a:xfrm>
              <a:off x="-2160900" y="3004475"/>
              <a:ext cx="2742900" cy="2820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1"/>
            <p:cNvSpPr/>
            <p:nvPr/>
          </p:nvSpPr>
          <p:spPr>
            <a:xfrm>
              <a:off x="-949950" y="-634626"/>
              <a:ext cx="1982948" cy="1980207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1"/>
            <p:cNvSpPr/>
            <p:nvPr/>
          </p:nvSpPr>
          <p:spPr>
            <a:xfrm>
              <a:off x="6594600" y="569732"/>
              <a:ext cx="2272284" cy="662157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2" name="Google Shape;392;p21"/>
            <p:cNvGrpSpPr/>
            <p:nvPr/>
          </p:nvGrpSpPr>
          <p:grpSpPr>
            <a:xfrm>
              <a:off x="7814650" y="3004462"/>
              <a:ext cx="969226" cy="1748006"/>
              <a:chOff x="6984900" y="3291338"/>
              <a:chExt cx="969226" cy="1748006"/>
            </a:xfrm>
          </p:grpSpPr>
          <p:sp>
            <p:nvSpPr>
              <p:cNvPr id="393" name="Google Shape;393;p21"/>
              <p:cNvSpPr/>
              <p:nvPr/>
            </p:nvSpPr>
            <p:spPr>
              <a:xfrm>
                <a:off x="6984900" y="4070118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21"/>
              <p:cNvSpPr/>
              <p:nvPr/>
            </p:nvSpPr>
            <p:spPr>
              <a:xfrm>
                <a:off x="7519348" y="3601361"/>
                <a:ext cx="434771" cy="434188"/>
              </a:xfrm>
              <a:custGeom>
                <a:rect b="b" l="l" r="r" t="t"/>
                <a:pathLst>
                  <a:path extrusionOk="0" fill="none" h="8193" w="8204">
                    <a:moveTo>
                      <a:pt x="0" y="3942"/>
                    </a:moveTo>
                    <a:cubicBezTo>
                      <a:pt x="0" y="5537"/>
                      <a:pt x="965" y="6978"/>
                      <a:pt x="2441" y="7585"/>
                    </a:cubicBezTo>
                    <a:cubicBezTo>
                      <a:pt x="3905" y="8192"/>
                      <a:pt x="5608" y="7859"/>
                      <a:pt x="6739" y="6728"/>
                    </a:cubicBezTo>
                    <a:cubicBezTo>
                      <a:pt x="7858" y="5597"/>
                      <a:pt x="8204" y="3906"/>
                      <a:pt x="7584" y="2430"/>
                    </a:cubicBezTo>
                    <a:cubicBezTo>
                      <a:pt x="6977" y="953"/>
                      <a:pt x="5537" y="1"/>
                      <a:pt x="3941" y="1"/>
                    </a:cubicBezTo>
                    <a:cubicBezTo>
                      <a:pt x="1762" y="1"/>
                      <a:pt x="0" y="1763"/>
                      <a:pt x="0" y="3942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21"/>
              <p:cNvSpPr/>
              <p:nvPr/>
            </p:nvSpPr>
            <p:spPr>
              <a:xfrm>
                <a:off x="7550348" y="3291338"/>
                <a:ext cx="198201" cy="197565"/>
              </a:xfrm>
              <a:custGeom>
                <a:rect b="b" l="l" r="r" t="t"/>
                <a:pathLst>
                  <a:path extrusionOk="0" fill="none" h="3728" w="3740">
                    <a:moveTo>
                      <a:pt x="3739" y="1858"/>
                    </a:moveTo>
                    <a:cubicBezTo>
                      <a:pt x="3739" y="2894"/>
                      <a:pt x="2906" y="3727"/>
                      <a:pt x="1870" y="3727"/>
                    </a:cubicBezTo>
                    <a:cubicBezTo>
                      <a:pt x="846" y="3727"/>
                      <a:pt x="1" y="2894"/>
                      <a:pt x="1" y="1858"/>
                    </a:cubicBezTo>
                    <a:cubicBezTo>
                      <a:pt x="1" y="834"/>
                      <a:pt x="846" y="0"/>
                      <a:pt x="1870" y="0"/>
                    </a:cubicBezTo>
                    <a:cubicBezTo>
                      <a:pt x="2906" y="0"/>
                      <a:pt x="3739" y="834"/>
                      <a:pt x="3739" y="1858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6" name="Google Shape;396;p21"/>
            <p:cNvSpPr/>
            <p:nvPr/>
          </p:nvSpPr>
          <p:spPr>
            <a:xfrm rot="5268137">
              <a:off x="8696839" y="143938"/>
              <a:ext cx="35340" cy="298558"/>
            </a:xfrm>
            <a:custGeom>
              <a:rect b="b" l="l" r="r" t="t"/>
              <a:pathLst>
                <a:path extrusionOk="0" fill="none" h="22278" w="2240">
                  <a:moveTo>
                    <a:pt x="1" y="22277"/>
                  </a:moveTo>
                  <a:cubicBezTo>
                    <a:pt x="1" y="18562"/>
                    <a:pt x="2239" y="18562"/>
                    <a:pt x="2239" y="14848"/>
                  </a:cubicBezTo>
                  <a:cubicBezTo>
                    <a:pt x="2239" y="11145"/>
                    <a:pt x="1" y="11133"/>
                    <a:pt x="1" y="7430"/>
                  </a:cubicBezTo>
                  <a:cubicBezTo>
                    <a:pt x="1" y="3715"/>
                    <a:pt x="2239" y="3715"/>
                    <a:pt x="2239" y="1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1"/>
            <p:cNvSpPr/>
            <p:nvPr/>
          </p:nvSpPr>
          <p:spPr>
            <a:xfrm rot="5400000">
              <a:off x="8802916" y="300248"/>
              <a:ext cx="35142" cy="298295"/>
            </a:xfrm>
            <a:custGeom>
              <a:rect b="b" l="l" r="r" t="t"/>
              <a:pathLst>
                <a:path extrusionOk="0" fill="none" h="22265" w="2227">
                  <a:moveTo>
                    <a:pt x="0" y="22265"/>
                  </a:moveTo>
                  <a:cubicBezTo>
                    <a:pt x="0" y="18562"/>
                    <a:pt x="2227" y="18562"/>
                    <a:pt x="2227" y="14847"/>
                  </a:cubicBezTo>
                  <a:cubicBezTo>
                    <a:pt x="2227" y="11132"/>
                    <a:pt x="0" y="11132"/>
                    <a:pt x="0" y="7418"/>
                  </a:cubicBezTo>
                  <a:cubicBezTo>
                    <a:pt x="0" y="3703"/>
                    <a:pt x="2227" y="3703"/>
                    <a:pt x="2227" y="0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8" name="Google Shape;398;p21"/>
            <p:cNvCxnSpPr/>
            <p:nvPr/>
          </p:nvCxnSpPr>
          <p:spPr>
            <a:xfrm>
              <a:off x="8526054" y="4085695"/>
              <a:ext cx="1660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399" name="Google Shape;399;p21"/>
            <p:cNvCxnSpPr/>
            <p:nvPr/>
          </p:nvCxnSpPr>
          <p:spPr>
            <a:xfrm>
              <a:off x="8146938" y="4368445"/>
              <a:ext cx="20394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400" name="Google Shape;400;p21"/>
            <p:cNvSpPr/>
            <p:nvPr/>
          </p:nvSpPr>
          <p:spPr>
            <a:xfrm>
              <a:off x="-1094612" y="1962432"/>
              <a:ext cx="2272284" cy="662157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1" name="Google Shape;401;p21"/>
            <p:cNvGrpSpPr/>
            <p:nvPr/>
          </p:nvGrpSpPr>
          <p:grpSpPr>
            <a:xfrm>
              <a:off x="1013800" y="3548113"/>
              <a:ext cx="503400" cy="423975"/>
              <a:chOff x="4849700" y="2127775"/>
              <a:chExt cx="503400" cy="423975"/>
            </a:xfrm>
          </p:grpSpPr>
          <p:sp>
            <p:nvSpPr>
              <p:cNvPr id="402" name="Google Shape;402;p21"/>
              <p:cNvSpPr/>
              <p:nvPr/>
            </p:nvSpPr>
            <p:spPr>
              <a:xfrm>
                <a:off x="4849700" y="228702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21"/>
              <p:cNvSpPr/>
              <p:nvPr/>
            </p:nvSpPr>
            <p:spPr>
              <a:xfrm>
                <a:off x="5104800" y="212777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21"/>
              <p:cNvSpPr/>
              <p:nvPr/>
            </p:nvSpPr>
            <p:spPr>
              <a:xfrm>
                <a:off x="5228950" y="244530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05" name="Google Shape;405;p21"/>
          <p:cNvSpPr txBox="1"/>
          <p:nvPr>
            <p:ph type="title"/>
          </p:nvPr>
        </p:nvSpPr>
        <p:spPr>
          <a:xfrm>
            <a:off x="2549400" y="1121610"/>
            <a:ext cx="4045200" cy="9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6" name="Google Shape;406;p21"/>
          <p:cNvSpPr txBox="1"/>
          <p:nvPr>
            <p:ph idx="1" type="subTitle"/>
          </p:nvPr>
        </p:nvSpPr>
        <p:spPr>
          <a:xfrm>
            <a:off x="2233150" y="2159487"/>
            <a:ext cx="4677600" cy="11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3">
  <p:cSld name="CUSTOM_1_1_1_1"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8" name="Google Shape;408;p22"/>
          <p:cNvGrpSpPr/>
          <p:nvPr/>
        </p:nvGrpSpPr>
        <p:grpSpPr>
          <a:xfrm>
            <a:off x="-1368627" y="-786999"/>
            <a:ext cx="12109430" cy="7326210"/>
            <a:chOff x="-1368627" y="-786999"/>
            <a:chExt cx="12109430" cy="7326210"/>
          </a:xfrm>
        </p:grpSpPr>
        <p:grpSp>
          <p:nvGrpSpPr>
            <p:cNvPr id="409" name="Google Shape;409;p22"/>
            <p:cNvGrpSpPr/>
            <p:nvPr/>
          </p:nvGrpSpPr>
          <p:grpSpPr>
            <a:xfrm>
              <a:off x="-1368627" y="-786999"/>
              <a:ext cx="2214777" cy="2214680"/>
              <a:chOff x="2046850" y="539706"/>
              <a:chExt cx="969226" cy="969226"/>
            </a:xfrm>
          </p:grpSpPr>
          <p:sp>
            <p:nvSpPr>
              <p:cNvPr id="410" name="Google Shape;410;p22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22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12" name="Google Shape;412;p22"/>
            <p:cNvSpPr/>
            <p:nvPr/>
          </p:nvSpPr>
          <p:spPr>
            <a:xfrm rot="840170">
              <a:off x="8064232" y="3473899"/>
              <a:ext cx="2370544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3" name="Google Shape;413;p22"/>
            <p:cNvGrpSpPr/>
            <p:nvPr/>
          </p:nvGrpSpPr>
          <p:grpSpPr>
            <a:xfrm>
              <a:off x="8485700" y="196488"/>
              <a:ext cx="503400" cy="423975"/>
              <a:chOff x="4849700" y="2127775"/>
              <a:chExt cx="503400" cy="423975"/>
            </a:xfrm>
          </p:grpSpPr>
          <p:sp>
            <p:nvSpPr>
              <p:cNvPr id="414" name="Google Shape;414;p22"/>
              <p:cNvSpPr/>
              <p:nvPr/>
            </p:nvSpPr>
            <p:spPr>
              <a:xfrm>
                <a:off x="4849700" y="228702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22"/>
              <p:cNvSpPr/>
              <p:nvPr/>
            </p:nvSpPr>
            <p:spPr>
              <a:xfrm>
                <a:off x="5104800" y="212777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22"/>
              <p:cNvSpPr/>
              <p:nvPr/>
            </p:nvSpPr>
            <p:spPr>
              <a:xfrm>
                <a:off x="5228950" y="244530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417" name="Google Shape;417;p22"/>
            <p:cNvCxnSpPr/>
            <p:nvPr/>
          </p:nvCxnSpPr>
          <p:spPr>
            <a:xfrm>
              <a:off x="-1346925" y="3039313"/>
              <a:ext cx="1648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418" name="Google Shape;418;p22"/>
            <p:cNvCxnSpPr/>
            <p:nvPr/>
          </p:nvCxnSpPr>
          <p:spPr>
            <a:xfrm>
              <a:off x="-587509" y="2756238"/>
              <a:ext cx="1165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419" name="Google Shape;419;p22"/>
            <p:cNvSpPr/>
            <p:nvPr/>
          </p:nvSpPr>
          <p:spPr>
            <a:xfrm>
              <a:off x="-1041498" y="4229300"/>
              <a:ext cx="2563616" cy="747054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0" name="Google Shape;420;p22"/>
            <p:cNvGrpSpPr/>
            <p:nvPr/>
          </p:nvGrpSpPr>
          <p:grpSpPr>
            <a:xfrm>
              <a:off x="8541865" y="1548226"/>
              <a:ext cx="1279498" cy="2307641"/>
              <a:chOff x="8541865" y="1548226"/>
              <a:chExt cx="1279498" cy="2307641"/>
            </a:xfrm>
          </p:grpSpPr>
          <p:sp>
            <p:nvSpPr>
              <p:cNvPr id="421" name="Google Shape;421;p22"/>
              <p:cNvSpPr/>
              <p:nvPr/>
            </p:nvSpPr>
            <p:spPr>
              <a:xfrm flipH="1">
                <a:off x="8541865" y="2576323"/>
                <a:ext cx="1279498" cy="1279544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22"/>
              <p:cNvSpPr/>
              <p:nvPr/>
            </p:nvSpPr>
            <p:spPr>
              <a:xfrm flipH="1">
                <a:off x="8541873" y="1957499"/>
                <a:ext cx="573952" cy="573203"/>
              </a:xfrm>
              <a:custGeom>
                <a:rect b="b" l="l" r="r" t="t"/>
                <a:pathLst>
                  <a:path extrusionOk="0" fill="none" h="8193" w="8204">
                    <a:moveTo>
                      <a:pt x="0" y="3942"/>
                    </a:moveTo>
                    <a:cubicBezTo>
                      <a:pt x="0" y="5537"/>
                      <a:pt x="965" y="6978"/>
                      <a:pt x="2441" y="7585"/>
                    </a:cubicBezTo>
                    <a:cubicBezTo>
                      <a:pt x="3905" y="8192"/>
                      <a:pt x="5608" y="7859"/>
                      <a:pt x="6739" y="6728"/>
                    </a:cubicBezTo>
                    <a:cubicBezTo>
                      <a:pt x="7858" y="5597"/>
                      <a:pt x="8204" y="3906"/>
                      <a:pt x="7584" y="2430"/>
                    </a:cubicBezTo>
                    <a:cubicBezTo>
                      <a:pt x="6977" y="953"/>
                      <a:pt x="5537" y="1"/>
                      <a:pt x="3941" y="1"/>
                    </a:cubicBezTo>
                    <a:cubicBezTo>
                      <a:pt x="1762" y="1"/>
                      <a:pt x="0" y="1763"/>
                      <a:pt x="0" y="3942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22"/>
              <p:cNvSpPr/>
              <p:nvPr/>
            </p:nvSpPr>
            <p:spPr>
              <a:xfrm flipH="1">
                <a:off x="8813250" y="1548226"/>
                <a:ext cx="261650" cy="260820"/>
              </a:xfrm>
              <a:custGeom>
                <a:rect b="b" l="l" r="r" t="t"/>
                <a:pathLst>
                  <a:path extrusionOk="0" fill="none" h="3728" w="3740">
                    <a:moveTo>
                      <a:pt x="3739" y="1858"/>
                    </a:moveTo>
                    <a:cubicBezTo>
                      <a:pt x="3739" y="2894"/>
                      <a:pt x="2906" y="3727"/>
                      <a:pt x="1870" y="3727"/>
                    </a:cubicBezTo>
                    <a:cubicBezTo>
                      <a:pt x="846" y="3727"/>
                      <a:pt x="1" y="2894"/>
                      <a:pt x="1" y="1858"/>
                    </a:cubicBezTo>
                    <a:cubicBezTo>
                      <a:pt x="1" y="834"/>
                      <a:pt x="846" y="0"/>
                      <a:pt x="1870" y="0"/>
                    </a:cubicBezTo>
                    <a:cubicBezTo>
                      <a:pt x="2906" y="0"/>
                      <a:pt x="3739" y="834"/>
                      <a:pt x="3739" y="1858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24" name="Google Shape;424;p22"/>
          <p:cNvSpPr txBox="1"/>
          <p:nvPr>
            <p:ph idx="1" type="subTitle"/>
          </p:nvPr>
        </p:nvSpPr>
        <p:spPr>
          <a:xfrm>
            <a:off x="1439025" y="2128175"/>
            <a:ext cx="5793000" cy="18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  <p:sp>
        <p:nvSpPr>
          <p:cNvPr id="425" name="Google Shape;425;p22"/>
          <p:cNvSpPr txBox="1"/>
          <p:nvPr>
            <p:ph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426" name="Google Shape;426;p22"/>
          <p:cNvSpPr txBox="1"/>
          <p:nvPr>
            <p:ph idx="2" type="title"/>
          </p:nvPr>
        </p:nvSpPr>
        <p:spPr>
          <a:xfrm>
            <a:off x="1439025" y="1596575"/>
            <a:ext cx="49785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grpSp>
        <p:nvGrpSpPr>
          <p:cNvPr id="427" name="Google Shape;427;p22"/>
          <p:cNvGrpSpPr/>
          <p:nvPr/>
        </p:nvGrpSpPr>
        <p:grpSpPr>
          <a:xfrm>
            <a:off x="7233401" y="2302268"/>
            <a:ext cx="790985" cy="1148054"/>
            <a:chOff x="4284300" y="4188273"/>
            <a:chExt cx="422896" cy="613769"/>
          </a:xfrm>
        </p:grpSpPr>
        <p:grpSp>
          <p:nvGrpSpPr>
            <p:cNvPr id="428" name="Google Shape;428;p22"/>
            <p:cNvGrpSpPr/>
            <p:nvPr/>
          </p:nvGrpSpPr>
          <p:grpSpPr>
            <a:xfrm>
              <a:off x="4284300" y="4547630"/>
              <a:ext cx="304014" cy="254411"/>
              <a:chOff x="5004225" y="2283605"/>
              <a:chExt cx="304014" cy="254411"/>
            </a:xfrm>
          </p:grpSpPr>
          <p:sp>
            <p:nvSpPr>
              <p:cNvPr id="429" name="Google Shape;429;p22"/>
              <p:cNvSpPr/>
              <p:nvPr/>
            </p:nvSpPr>
            <p:spPr>
              <a:xfrm>
                <a:off x="5004225" y="2411263"/>
                <a:ext cx="148196" cy="126753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22"/>
              <p:cNvSpPr/>
              <p:nvPr/>
            </p:nvSpPr>
            <p:spPr>
              <a:xfrm>
                <a:off x="5208721" y="2283605"/>
                <a:ext cx="99519" cy="85070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1" name="Google Shape;431;p22"/>
            <p:cNvSpPr/>
            <p:nvPr/>
          </p:nvSpPr>
          <p:spPr>
            <a:xfrm>
              <a:off x="4607678" y="4356122"/>
              <a:ext cx="99519" cy="85070"/>
            </a:xfrm>
            <a:custGeom>
              <a:rect b="b" l="l" r="r" t="t"/>
              <a:pathLst>
                <a:path extrusionOk="0" h="4245" w="4966">
                  <a:moveTo>
                    <a:pt x="2120" y="0"/>
                  </a:moveTo>
                  <a:cubicBezTo>
                    <a:pt x="953" y="0"/>
                    <a:pt x="0" y="941"/>
                    <a:pt x="0" y="2120"/>
                  </a:cubicBezTo>
                  <a:cubicBezTo>
                    <a:pt x="0" y="3400"/>
                    <a:pt x="1046" y="4245"/>
                    <a:pt x="2136" y="4245"/>
                  </a:cubicBezTo>
                  <a:cubicBezTo>
                    <a:pt x="2657" y="4245"/>
                    <a:pt x="3188" y="4051"/>
                    <a:pt x="3620" y="3620"/>
                  </a:cubicBezTo>
                  <a:cubicBezTo>
                    <a:pt x="4965" y="2286"/>
                    <a:pt x="4013" y="0"/>
                    <a:pt x="2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2"/>
            <p:cNvSpPr/>
            <p:nvPr/>
          </p:nvSpPr>
          <p:spPr>
            <a:xfrm>
              <a:off x="4436309" y="4188273"/>
              <a:ext cx="171364" cy="146484"/>
            </a:xfrm>
            <a:custGeom>
              <a:rect b="b" l="l" r="r" t="t"/>
              <a:pathLst>
                <a:path extrusionOk="0" h="4245" w="4966">
                  <a:moveTo>
                    <a:pt x="2120" y="0"/>
                  </a:moveTo>
                  <a:cubicBezTo>
                    <a:pt x="953" y="0"/>
                    <a:pt x="0" y="941"/>
                    <a:pt x="0" y="2120"/>
                  </a:cubicBezTo>
                  <a:cubicBezTo>
                    <a:pt x="0" y="3400"/>
                    <a:pt x="1046" y="4245"/>
                    <a:pt x="2136" y="4245"/>
                  </a:cubicBezTo>
                  <a:cubicBezTo>
                    <a:pt x="2657" y="4245"/>
                    <a:pt x="3188" y="4051"/>
                    <a:pt x="3620" y="3620"/>
                  </a:cubicBezTo>
                  <a:cubicBezTo>
                    <a:pt x="4965" y="2286"/>
                    <a:pt x="4013" y="0"/>
                    <a:pt x="2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0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4" name="Google Shape;434;p23"/>
          <p:cNvGrpSpPr/>
          <p:nvPr/>
        </p:nvGrpSpPr>
        <p:grpSpPr>
          <a:xfrm>
            <a:off x="-1483825" y="-1317213"/>
            <a:ext cx="12269115" cy="8882342"/>
            <a:chOff x="-1483825" y="-1317213"/>
            <a:chExt cx="12269115" cy="8882342"/>
          </a:xfrm>
        </p:grpSpPr>
        <p:grpSp>
          <p:nvGrpSpPr>
            <p:cNvPr id="435" name="Google Shape;435;p23"/>
            <p:cNvGrpSpPr/>
            <p:nvPr/>
          </p:nvGrpSpPr>
          <p:grpSpPr>
            <a:xfrm>
              <a:off x="-1483825" y="-1317213"/>
              <a:ext cx="2877437" cy="2877340"/>
              <a:chOff x="2046850" y="539706"/>
              <a:chExt cx="969226" cy="969226"/>
            </a:xfrm>
          </p:grpSpPr>
          <p:sp>
            <p:nvSpPr>
              <p:cNvPr id="436" name="Google Shape;436;p23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23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8" name="Google Shape;438;p23"/>
            <p:cNvSpPr/>
            <p:nvPr/>
          </p:nvSpPr>
          <p:spPr>
            <a:xfrm flipH="1">
              <a:off x="8513007" y="-12"/>
              <a:ext cx="2272284" cy="662157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3"/>
            <p:cNvSpPr/>
            <p:nvPr/>
          </p:nvSpPr>
          <p:spPr>
            <a:xfrm>
              <a:off x="8329666" y="4040890"/>
              <a:ext cx="1781601" cy="1779130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9080057" y="754877"/>
              <a:ext cx="1138187" cy="331675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-1472251" y="4143704"/>
              <a:ext cx="2561014" cy="746349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2" name="Google Shape;442;p23"/>
            <p:cNvGrpSpPr/>
            <p:nvPr/>
          </p:nvGrpSpPr>
          <p:grpSpPr>
            <a:xfrm>
              <a:off x="93700" y="1357748"/>
              <a:ext cx="422896" cy="699223"/>
              <a:chOff x="4284300" y="4188273"/>
              <a:chExt cx="422896" cy="699223"/>
            </a:xfrm>
          </p:grpSpPr>
          <p:grpSp>
            <p:nvGrpSpPr>
              <p:cNvPr id="443" name="Google Shape;443;p23"/>
              <p:cNvGrpSpPr/>
              <p:nvPr/>
            </p:nvGrpSpPr>
            <p:grpSpPr>
              <a:xfrm>
                <a:off x="4284300" y="4547630"/>
                <a:ext cx="403537" cy="339865"/>
                <a:chOff x="5004225" y="2283605"/>
                <a:chExt cx="403537" cy="339865"/>
              </a:xfrm>
            </p:grpSpPr>
            <p:sp>
              <p:nvSpPr>
                <p:cNvPr id="444" name="Google Shape;444;p23"/>
                <p:cNvSpPr/>
                <p:nvPr/>
              </p:nvSpPr>
              <p:spPr>
                <a:xfrm>
                  <a:off x="5004225" y="2411263"/>
                  <a:ext cx="148196" cy="126753"/>
                </a:xfrm>
                <a:custGeom>
                  <a:rect b="b" l="l" r="r" t="t"/>
                  <a:pathLst>
                    <a:path extrusionOk="0" h="6325" w="7395">
                      <a:moveTo>
                        <a:pt x="3156" y="0"/>
                      </a:moveTo>
                      <a:cubicBezTo>
                        <a:pt x="1417" y="0"/>
                        <a:pt x="1" y="1417"/>
                        <a:pt x="1" y="3155"/>
                      </a:cubicBezTo>
                      <a:cubicBezTo>
                        <a:pt x="1" y="5064"/>
                        <a:pt x="1559" y="6325"/>
                        <a:pt x="3183" y="6325"/>
                      </a:cubicBezTo>
                      <a:cubicBezTo>
                        <a:pt x="3960" y="6325"/>
                        <a:pt x="4751" y="6037"/>
                        <a:pt x="5394" y="5394"/>
                      </a:cubicBezTo>
                      <a:cubicBezTo>
                        <a:pt x="7394" y="3405"/>
                        <a:pt x="5977" y="0"/>
                        <a:pt x="31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" name="Google Shape;445;p23"/>
                <p:cNvSpPr/>
                <p:nvPr/>
              </p:nvSpPr>
              <p:spPr>
                <a:xfrm>
                  <a:off x="5208721" y="2283605"/>
                  <a:ext cx="99519" cy="85070"/>
                </a:xfrm>
                <a:custGeom>
                  <a:rect b="b" l="l" r="r" t="t"/>
                  <a:pathLst>
                    <a:path extrusionOk="0" h="4245" w="4966">
                      <a:moveTo>
                        <a:pt x="2120" y="0"/>
                      </a:moveTo>
                      <a:cubicBezTo>
                        <a:pt x="953" y="0"/>
                        <a:pt x="0" y="941"/>
                        <a:pt x="0" y="2120"/>
                      </a:cubicBezTo>
                      <a:cubicBezTo>
                        <a:pt x="0" y="3400"/>
                        <a:pt x="1046" y="4245"/>
                        <a:pt x="2136" y="4245"/>
                      </a:cubicBezTo>
                      <a:cubicBezTo>
                        <a:pt x="2657" y="4245"/>
                        <a:pt x="3188" y="4051"/>
                        <a:pt x="3620" y="3620"/>
                      </a:cubicBezTo>
                      <a:cubicBezTo>
                        <a:pt x="4965" y="2286"/>
                        <a:pt x="4013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" name="Google Shape;446;p23"/>
                <p:cNvSpPr/>
                <p:nvPr/>
              </p:nvSpPr>
              <p:spPr>
                <a:xfrm>
                  <a:off x="5308243" y="2538140"/>
                  <a:ext cx="99519" cy="85330"/>
                </a:xfrm>
                <a:custGeom>
                  <a:rect b="b" l="l" r="r" t="t"/>
                  <a:pathLst>
                    <a:path extrusionOk="0" h="4258" w="4966">
                      <a:moveTo>
                        <a:pt x="2120" y="1"/>
                      </a:moveTo>
                      <a:cubicBezTo>
                        <a:pt x="953" y="1"/>
                        <a:pt x="0" y="953"/>
                        <a:pt x="0" y="2132"/>
                      </a:cubicBezTo>
                      <a:cubicBezTo>
                        <a:pt x="0" y="3412"/>
                        <a:pt x="1046" y="4257"/>
                        <a:pt x="2136" y="4257"/>
                      </a:cubicBezTo>
                      <a:cubicBezTo>
                        <a:pt x="2657" y="4257"/>
                        <a:pt x="3188" y="4064"/>
                        <a:pt x="3620" y="3632"/>
                      </a:cubicBezTo>
                      <a:cubicBezTo>
                        <a:pt x="4965" y="2287"/>
                        <a:pt x="4013" y="1"/>
                        <a:pt x="212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47" name="Google Shape;447;p23"/>
              <p:cNvSpPr/>
              <p:nvPr/>
            </p:nvSpPr>
            <p:spPr>
              <a:xfrm>
                <a:off x="4607678" y="4356122"/>
                <a:ext cx="99519" cy="85070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23"/>
              <p:cNvSpPr/>
              <p:nvPr/>
            </p:nvSpPr>
            <p:spPr>
              <a:xfrm>
                <a:off x="4436309" y="4188273"/>
                <a:ext cx="171364" cy="146484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9" name="Google Shape;449;p23"/>
            <p:cNvSpPr/>
            <p:nvPr/>
          </p:nvSpPr>
          <p:spPr>
            <a:xfrm rot="4120194">
              <a:off x="4244722" y="4537958"/>
              <a:ext cx="2370370" cy="282034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0" name="Google Shape;450;p23"/>
          <p:cNvSpPr txBox="1"/>
          <p:nvPr>
            <p:ph type="title"/>
          </p:nvPr>
        </p:nvSpPr>
        <p:spPr>
          <a:xfrm>
            <a:off x="758775" y="44621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451" name="Google Shape;451;p23"/>
          <p:cNvSpPr txBox="1"/>
          <p:nvPr>
            <p:ph idx="2" type="title"/>
          </p:nvPr>
        </p:nvSpPr>
        <p:spPr>
          <a:xfrm>
            <a:off x="4782288" y="3302402"/>
            <a:ext cx="26334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2" name="Google Shape;452;p23"/>
          <p:cNvSpPr txBox="1"/>
          <p:nvPr>
            <p:ph idx="3" type="title"/>
          </p:nvPr>
        </p:nvSpPr>
        <p:spPr>
          <a:xfrm>
            <a:off x="4839588" y="3757802"/>
            <a:ext cx="25188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453" name="Google Shape;453;p23"/>
          <p:cNvSpPr txBox="1"/>
          <p:nvPr>
            <p:ph idx="4" type="title"/>
          </p:nvPr>
        </p:nvSpPr>
        <p:spPr>
          <a:xfrm>
            <a:off x="1728312" y="3302402"/>
            <a:ext cx="26337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4" name="Google Shape;454;p23"/>
          <p:cNvSpPr txBox="1"/>
          <p:nvPr>
            <p:ph idx="5" type="title"/>
          </p:nvPr>
        </p:nvSpPr>
        <p:spPr>
          <a:xfrm>
            <a:off x="1785713" y="3757802"/>
            <a:ext cx="25188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0_1"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24"/>
          <p:cNvSpPr txBox="1"/>
          <p:nvPr>
            <p:ph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457" name="Google Shape;457;p24"/>
          <p:cNvSpPr txBox="1"/>
          <p:nvPr>
            <p:ph idx="2" type="title"/>
          </p:nvPr>
        </p:nvSpPr>
        <p:spPr>
          <a:xfrm>
            <a:off x="5713863" y="1377738"/>
            <a:ext cx="25185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8" name="Google Shape;458;p24"/>
          <p:cNvSpPr txBox="1"/>
          <p:nvPr>
            <p:ph idx="3" type="title"/>
          </p:nvPr>
        </p:nvSpPr>
        <p:spPr>
          <a:xfrm>
            <a:off x="5713875" y="1833138"/>
            <a:ext cx="2518800" cy="6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459" name="Google Shape;459;p24"/>
          <p:cNvSpPr txBox="1"/>
          <p:nvPr>
            <p:ph idx="4" type="title"/>
          </p:nvPr>
        </p:nvSpPr>
        <p:spPr>
          <a:xfrm>
            <a:off x="941988" y="1383465"/>
            <a:ext cx="2518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0" name="Google Shape;460;p24"/>
          <p:cNvSpPr txBox="1"/>
          <p:nvPr>
            <p:ph idx="5" type="title"/>
          </p:nvPr>
        </p:nvSpPr>
        <p:spPr>
          <a:xfrm>
            <a:off x="942000" y="1838865"/>
            <a:ext cx="2518800" cy="6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grpSp>
        <p:nvGrpSpPr>
          <p:cNvPr id="461" name="Google Shape;461;p24"/>
          <p:cNvGrpSpPr/>
          <p:nvPr/>
        </p:nvGrpSpPr>
        <p:grpSpPr>
          <a:xfrm>
            <a:off x="-1835947" y="-786999"/>
            <a:ext cx="12560190" cy="7326210"/>
            <a:chOff x="-1835947" y="-786999"/>
            <a:chExt cx="12560190" cy="7326210"/>
          </a:xfrm>
        </p:grpSpPr>
        <p:grpSp>
          <p:nvGrpSpPr>
            <p:cNvPr id="462" name="Google Shape;462;p24"/>
            <p:cNvGrpSpPr/>
            <p:nvPr/>
          </p:nvGrpSpPr>
          <p:grpSpPr>
            <a:xfrm>
              <a:off x="7826773" y="-786999"/>
              <a:ext cx="2214777" cy="2214680"/>
              <a:chOff x="2046850" y="539706"/>
              <a:chExt cx="969226" cy="969226"/>
            </a:xfrm>
          </p:grpSpPr>
          <p:sp>
            <p:nvSpPr>
              <p:cNvPr id="463" name="Google Shape;463;p24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24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65" name="Google Shape;465;p24"/>
            <p:cNvSpPr/>
            <p:nvPr/>
          </p:nvSpPr>
          <p:spPr>
            <a:xfrm>
              <a:off x="-1395000" y="-669751"/>
              <a:ext cx="1982948" cy="1980207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4"/>
            <p:cNvSpPr/>
            <p:nvPr/>
          </p:nvSpPr>
          <p:spPr>
            <a:xfrm rot="840170">
              <a:off x="-1529918" y="3473899"/>
              <a:ext cx="2370544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7" name="Google Shape;467;p24"/>
            <p:cNvGrpSpPr/>
            <p:nvPr/>
          </p:nvGrpSpPr>
          <p:grpSpPr>
            <a:xfrm>
              <a:off x="-1423337" y="4085695"/>
              <a:ext cx="2039615" cy="282750"/>
              <a:chOff x="-1423337" y="4085695"/>
              <a:chExt cx="2039615" cy="282750"/>
            </a:xfrm>
          </p:grpSpPr>
          <p:cxnSp>
            <p:nvCxnSpPr>
              <p:cNvPr id="468" name="Google Shape;468;p24"/>
              <p:cNvCxnSpPr/>
              <p:nvPr/>
            </p:nvCxnSpPr>
            <p:spPr>
              <a:xfrm>
                <a:off x="-1044221" y="4085695"/>
                <a:ext cx="16605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9" name="Google Shape;469;p24"/>
              <p:cNvCxnSpPr/>
              <p:nvPr/>
            </p:nvCxnSpPr>
            <p:spPr>
              <a:xfrm>
                <a:off x="-1423337" y="4368445"/>
                <a:ext cx="20394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470" name="Google Shape;470;p24"/>
            <p:cNvSpPr/>
            <p:nvPr/>
          </p:nvSpPr>
          <p:spPr>
            <a:xfrm rot="-131837">
              <a:off x="7661135" y="4531774"/>
              <a:ext cx="57986" cy="489863"/>
            </a:xfrm>
            <a:custGeom>
              <a:rect b="b" l="l" r="r" t="t"/>
              <a:pathLst>
                <a:path extrusionOk="0" fill="none" h="22278" w="2240">
                  <a:moveTo>
                    <a:pt x="1" y="22277"/>
                  </a:moveTo>
                  <a:cubicBezTo>
                    <a:pt x="1" y="18562"/>
                    <a:pt x="2239" y="18562"/>
                    <a:pt x="2239" y="14848"/>
                  </a:cubicBezTo>
                  <a:cubicBezTo>
                    <a:pt x="2239" y="11145"/>
                    <a:pt x="1" y="11133"/>
                    <a:pt x="1" y="7430"/>
                  </a:cubicBezTo>
                  <a:cubicBezTo>
                    <a:pt x="1" y="3715"/>
                    <a:pt x="2239" y="3715"/>
                    <a:pt x="2239" y="1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4"/>
            <p:cNvSpPr/>
            <p:nvPr/>
          </p:nvSpPr>
          <p:spPr>
            <a:xfrm>
              <a:off x="7917539" y="4358104"/>
              <a:ext cx="57657" cy="489440"/>
            </a:xfrm>
            <a:custGeom>
              <a:rect b="b" l="l" r="r" t="t"/>
              <a:pathLst>
                <a:path extrusionOk="0" fill="none" h="22265" w="2227">
                  <a:moveTo>
                    <a:pt x="0" y="22265"/>
                  </a:moveTo>
                  <a:cubicBezTo>
                    <a:pt x="0" y="18562"/>
                    <a:pt x="2227" y="18562"/>
                    <a:pt x="2227" y="14847"/>
                  </a:cubicBezTo>
                  <a:cubicBezTo>
                    <a:pt x="2227" y="11132"/>
                    <a:pt x="0" y="11132"/>
                    <a:pt x="0" y="7418"/>
                  </a:cubicBezTo>
                  <a:cubicBezTo>
                    <a:pt x="0" y="3703"/>
                    <a:pt x="2227" y="3703"/>
                    <a:pt x="2227" y="0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2" name="Google Shape;472;p24"/>
            <p:cNvGrpSpPr/>
            <p:nvPr/>
          </p:nvGrpSpPr>
          <p:grpSpPr>
            <a:xfrm>
              <a:off x="255375" y="2235263"/>
              <a:ext cx="503400" cy="423975"/>
              <a:chOff x="4849700" y="2127775"/>
              <a:chExt cx="503400" cy="423975"/>
            </a:xfrm>
          </p:grpSpPr>
          <p:sp>
            <p:nvSpPr>
              <p:cNvPr id="473" name="Google Shape;473;p24"/>
              <p:cNvSpPr/>
              <p:nvPr/>
            </p:nvSpPr>
            <p:spPr>
              <a:xfrm>
                <a:off x="4849700" y="228702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24"/>
              <p:cNvSpPr/>
              <p:nvPr/>
            </p:nvSpPr>
            <p:spPr>
              <a:xfrm>
                <a:off x="5104800" y="212777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24"/>
              <p:cNvSpPr/>
              <p:nvPr/>
            </p:nvSpPr>
            <p:spPr>
              <a:xfrm>
                <a:off x="5228950" y="244530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476" name="Google Shape;476;p24"/>
            <p:cNvCxnSpPr/>
            <p:nvPr/>
          </p:nvCxnSpPr>
          <p:spPr>
            <a:xfrm>
              <a:off x="8514600" y="3039313"/>
              <a:ext cx="1648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477" name="Google Shape;477;p24"/>
            <p:cNvCxnSpPr/>
            <p:nvPr/>
          </p:nvCxnSpPr>
          <p:spPr>
            <a:xfrm>
              <a:off x="8664416" y="2756238"/>
              <a:ext cx="1165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478" name="Google Shape;478;p24"/>
            <p:cNvSpPr/>
            <p:nvPr/>
          </p:nvSpPr>
          <p:spPr>
            <a:xfrm>
              <a:off x="8160627" y="4229300"/>
              <a:ext cx="2563616" cy="747054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10_1_1"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0" name="Google Shape;480;p25"/>
          <p:cNvGrpSpPr/>
          <p:nvPr/>
        </p:nvGrpSpPr>
        <p:grpSpPr>
          <a:xfrm>
            <a:off x="-1454377" y="-786999"/>
            <a:ext cx="11867924" cy="5763352"/>
            <a:chOff x="-1454377" y="-786999"/>
            <a:chExt cx="11867924" cy="5763352"/>
          </a:xfrm>
        </p:grpSpPr>
        <p:grpSp>
          <p:nvGrpSpPr>
            <p:cNvPr id="481" name="Google Shape;481;p25"/>
            <p:cNvGrpSpPr/>
            <p:nvPr/>
          </p:nvGrpSpPr>
          <p:grpSpPr>
            <a:xfrm>
              <a:off x="-1454377" y="-786999"/>
              <a:ext cx="2897470" cy="5763352"/>
              <a:chOff x="7826773" y="-786999"/>
              <a:chExt cx="2897470" cy="5763352"/>
            </a:xfrm>
          </p:grpSpPr>
          <p:grpSp>
            <p:nvGrpSpPr>
              <p:cNvPr id="482" name="Google Shape;482;p25"/>
              <p:cNvGrpSpPr/>
              <p:nvPr/>
            </p:nvGrpSpPr>
            <p:grpSpPr>
              <a:xfrm>
                <a:off x="7826773" y="-786999"/>
                <a:ext cx="2214777" cy="2214680"/>
                <a:chOff x="2046850" y="539706"/>
                <a:chExt cx="969226" cy="969226"/>
              </a:xfrm>
            </p:grpSpPr>
            <p:sp>
              <p:nvSpPr>
                <p:cNvPr id="483" name="Google Shape;483;p25"/>
                <p:cNvSpPr/>
                <p:nvPr/>
              </p:nvSpPr>
              <p:spPr>
                <a:xfrm>
                  <a:off x="2046850" y="539706"/>
                  <a:ext cx="969226" cy="969226"/>
                </a:xfrm>
                <a:custGeom>
                  <a:rect b="b" l="l" r="r" t="t"/>
                  <a:pathLst>
                    <a:path extrusionOk="0" fill="none" h="18289" w="18289">
                      <a:moveTo>
                        <a:pt x="17241" y="7251"/>
                      </a:moveTo>
                      <a:cubicBezTo>
                        <a:pt x="18289" y="11716"/>
                        <a:pt x="15515" y="16193"/>
                        <a:pt x="11050" y="17241"/>
                      </a:cubicBezTo>
                      <a:cubicBezTo>
                        <a:pt x="6573" y="18288"/>
                        <a:pt x="2108" y="15514"/>
                        <a:pt x="1049" y="11049"/>
                      </a:cubicBezTo>
                      <a:cubicBezTo>
                        <a:pt x="1" y="6573"/>
                        <a:pt x="2775" y="2108"/>
                        <a:pt x="7252" y="1048"/>
                      </a:cubicBezTo>
                      <a:cubicBezTo>
                        <a:pt x="11717" y="0"/>
                        <a:pt x="16193" y="2774"/>
                        <a:pt x="17241" y="7251"/>
                      </a:cubicBezTo>
                      <a:close/>
                    </a:path>
                  </a:pathLst>
                </a:custGeom>
                <a:noFill/>
                <a:ln cap="flat" cmpd="sng" w="19050">
                  <a:solidFill>
                    <a:schemeClr val="dk1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25"/>
                <p:cNvSpPr/>
                <p:nvPr/>
              </p:nvSpPr>
              <p:spPr>
                <a:xfrm>
                  <a:off x="2196663" y="689513"/>
                  <a:ext cx="669600" cy="6696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cxnSp>
            <p:nvCxnSpPr>
              <p:cNvPr id="485" name="Google Shape;485;p25"/>
              <p:cNvCxnSpPr/>
              <p:nvPr/>
            </p:nvCxnSpPr>
            <p:spPr>
              <a:xfrm>
                <a:off x="7962050" y="3039313"/>
                <a:ext cx="16485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6" name="Google Shape;486;p25"/>
              <p:cNvCxnSpPr/>
              <p:nvPr/>
            </p:nvCxnSpPr>
            <p:spPr>
              <a:xfrm>
                <a:off x="8111866" y="2756238"/>
                <a:ext cx="11655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87" name="Google Shape;487;p25"/>
              <p:cNvSpPr/>
              <p:nvPr/>
            </p:nvSpPr>
            <p:spPr>
              <a:xfrm>
                <a:off x="8160627" y="4229300"/>
                <a:ext cx="2563616" cy="747054"/>
              </a:xfrm>
              <a:custGeom>
                <a:rect b="b" l="l" r="r" t="t"/>
                <a:pathLst>
                  <a:path extrusionOk="0" h="21671" w="74367">
                    <a:moveTo>
                      <a:pt x="43518" y="1"/>
                    </a:moveTo>
                    <a:cubicBezTo>
                      <a:pt x="35409" y="1"/>
                      <a:pt x="33219" y="4228"/>
                      <a:pt x="32826" y="9454"/>
                    </a:cubicBezTo>
                    <a:cubicBezTo>
                      <a:pt x="31898" y="8965"/>
                      <a:pt x="30854" y="8709"/>
                      <a:pt x="29829" y="8709"/>
                    </a:cubicBezTo>
                    <a:cubicBezTo>
                      <a:pt x="27263" y="8709"/>
                      <a:pt x="24813" y="10309"/>
                      <a:pt x="24575" y="13848"/>
                    </a:cubicBezTo>
                    <a:cubicBezTo>
                      <a:pt x="24491" y="13193"/>
                      <a:pt x="23765" y="12514"/>
                      <a:pt x="23170" y="12229"/>
                    </a:cubicBezTo>
                    <a:cubicBezTo>
                      <a:pt x="22723" y="12027"/>
                      <a:pt x="22244" y="11929"/>
                      <a:pt x="21762" y="11929"/>
                    </a:cubicBezTo>
                    <a:cubicBezTo>
                      <a:pt x="21588" y="11929"/>
                      <a:pt x="21414" y="11942"/>
                      <a:pt x="21241" y="11967"/>
                    </a:cubicBezTo>
                    <a:cubicBezTo>
                      <a:pt x="20360" y="12050"/>
                      <a:pt x="19515" y="12383"/>
                      <a:pt x="18824" y="12931"/>
                    </a:cubicBezTo>
                    <a:cubicBezTo>
                      <a:pt x="18134" y="13503"/>
                      <a:pt x="17693" y="14312"/>
                      <a:pt x="17598" y="15205"/>
                    </a:cubicBezTo>
                    <a:cubicBezTo>
                      <a:pt x="17026" y="13776"/>
                      <a:pt x="15657" y="12752"/>
                      <a:pt x="14169" y="12371"/>
                    </a:cubicBezTo>
                    <a:cubicBezTo>
                      <a:pt x="13642" y="12242"/>
                      <a:pt x="13103" y="12183"/>
                      <a:pt x="12564" y="12183"/>
                    </a:cubicBezTo>
                    <a:cubicBezTo>
                      <a:pt x="11567" y="12183"/>
                      <a:pt x="10567" y="12385"/>
                      <a:pt x="9632" y="12717"/>
                    </a:cubicBezTo>
                    <a:cubicBezTo>
                      <a:pt x="8370" y="13169"/>
                      <a:pt x="7168" y="13848"/>
                      <a:pt x="6311" y="14872"/>
                    </a:cubicBezTo>
                    <a:cubicBezTo>
                      <a:pt x="5453" y="15896"/>
                      <a:pt x="4751" y="17098"/>
                      <a:pt x="5013" y="18408"/>
                    </a:cubicBezTo>
                    <a:cubicBezTo>
                      <a:pt x="4502" y="17871"/>
                      <a:pt x="3763" y="17595"/>
                      <a:pt x="3027" y="17595"/>
                    </a:cubicBezTo>
                    <a:cubicBezTo>
                      <a:pt x="2407" y="17595"/>
                      <a:pt x="1789" y="17791"/>
                      <a:pt x="1310" y="18194"/>
                    </a:cubicBezTo>
                    <a:cubicBezTo>
                      <a:pt x="1072" y="18396"/>
                      <a:pt x="869" y="18634"/>
                      <a:pt x="679" y="18884"/>
                    </a:cubicBezTo>
                    <a:cubicBezTo>
                      <a:pt x="488" y="19134"/>
                      <a:pt x="346" y="19408"/>
                      <a:pt x="238" y="19694"/>
                    </a:cubicBezTo>
                    <a:cubicBezTo>
                      <a:pt x="0" y="20432"/>
                      <a:pt x="488" y="21254"/>
                      <a:pt x="1143" y="21670"/>
                    </a:cubicBezTo>
                    <a:cubicBezTo>
                      <a:pt x="10563" y="21465"/>
                      <a:pt x="20489" y="21432"/>
                      <a:pt x="30511" y="21432"/>
                    </a:cubicBezTo>
                    <a:cubicBezTo>
                      <a:pt x="35252" y="21432"/>
                      <a:pt x="40014" y="21440"/>
                      <a:pt x="44755" y="21440"/>
                    </a:cubicBezTo>
                    <a:cubicBezTo>
                      <a:pt x="53871" y="21440"/>
                      <a:pt x="62907" y="21413"/>
                      <a:pt x="71557" y="21254"/>
                    </a:cubicBezTo>
                    <a:cubicBezTo>
                      <a:pt x="73224" y="21230"/>
                      <a:pt x="74367" y="19456"/>
                      <a:pt x="73605" y="17967"/>
                    </a:cubicBezTo>
                    <a:lnTo>
                      <a:pt x="73593" y="17944"/>
                    </a:lnTo>
                    <a:cubicBezTo>
                      <a:pt x="73379" y="17515"/>
                      <a:pt x="73081" y="17134"/>
                      <a:pt x="72712" y="16824"/>
                    </a:cubicBezTo>
                    <a:cubicBezTo>
                      <a:pt x="72212" y="16455"/>
                      <a:pt x="71640" y="16205"/>
                      <a:pt x="71033" y="16086"/>
                    </a:cubicBezTo>
                    <a:cubicBezTo>
                      <a:pt x="69998" y="15844"/>
                      <a:pt x="68824" y="15775"/>
                      <a:pt x="67675" y="15775"/>
                    </a:cubicBezTo>
                    <a:cubicBezTo>
                      <a:pt x="67013" y="15775"/>
                      <a:pt x="66360" y="15798"/>
                      <a:pt x="65747" y="15824"/>
                    </a:cubicBezTo>
                    <a:cubicBezTo>
                      <a:pt x="65818" y="12979"/>
                      <a:pt x="64663" y="10216"/>
                      <a:pt x="61437" y="9002"/>
                    </a:cubicBezTo>
                    <a:cubicBezTo>
                      <a:pt x="60504" y="8656"/>
                      <a:pt x="59503" y="8480"/>
                      <a:pt x="58509" y="8480"/>
                    </a:cubicBezTo>
                    <a:cubicBezTo>
                      <a:pt x="56660" y="8480"/>
                      <a:pt x="54830" y="9090"/>
                      <a:pt x="53483" y="10359"/>
                    </a:cubicBezTo>
                    <a:cubicBezTo>
                      <a:pt x="53233" y="7585"/>
                      <a:pt x="52435" y="4561"/>
                      <a:pt x="50042" y="2430"/>
                    </a:cubicBezTo>
                    <a:cubicBezTo>
                      <a:pt x="48209" y="894"/>
                      <a:pt x="45911" y="37"/>
                      <a:pt x="435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88" name="Google Shape;488;p25"/>
            <p:cNvSpPr/>
            <p:nvPr/>
          </p:nvSpPr>
          <p:spPr>
            <a:xfrm>
              <a:off x="8430600" y="1604974"/>
              <a:ext cx="1982948" cy="1980207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9" name="Google Shape;489;p25"/>
            <p:cNvGrpSpPr/>
            <p:nvPr/>
          </p:nvGrpSpPr>
          <p:grpSpPr>
            <a:xfrm>
              <a:off x="8430600" y="4411663"/>
              <a:ext cx="503400" cy="423975"/>
              <a:chOff x="4804325" y="1883925"/>
              <a:chExt cx="503400" cy="423975"/>
            </a:xfrm>
          </p:grpSpPr>
          <p:sp>
            <p:nvSpPr>
              <p:cNvPr id="490" name="Google Shape;490;p25"/>
              <p:cNvSpPr/>
              <p:nvPr/>
            </p:nvSpPr>
            <p:spPr>
              <a:xfrm>
                <a:off x="4804325" y="204317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25"/>
              <p:cNvSpPr/>
              <p:nvPr/>
            </p:nvSpPr>
            <p:spPr>
              <a:xfrm>
                <a:off x="5059425" y="188392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25"/>
              <p:cNvSpPr/>
              <p:nvPr/>
            </p:nvSpPr>
            <p:spPr>
              <a:xfrm>
                <a:off x="5183575" y="220145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93" name="Google Shape;493;p25"/>
          <p:cNvSpPr txBox="1"/>
          <p:nvPr>
            <p:ph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494" name="Google Shape;494;p25"/>
          <p:cNvSpPr txBox="1"/>
          <p:nvPr>
            <p:ph idx="2" type="title"/>
          </p:nvPr>
        </p:nvSpPr>
        <p:spPr>
          <a:xfrm>
            <a:off x="5354209" y="1443146"/>
            <a:ext cx="25185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95" name="Google Shape;495;p25"/>
          <p:cNvSpPr txBox="1"/>
          <p:nvPr>
            <p:ph idx="3" type="title"/>
          </p:nvPr>
        </p:nvSpPr>
        <p:spPr>
          <a:xfrm>
            <a:off x="5064696" y="1898558"/>
            <a:ext cx="3097800" cy="8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496" name="Google Shape;496;p25"/>
          <p:cNvSpPr txBox="1"/>
          <p:nvPr>
            <p:ph idx="4" type="title"/>
          </p:nvPr>
        </p:nvSpPr>
        <p:spPr>
          <a:xfrm>
            <a:off x="5354059" y="3067673"/>
            <a:ext cx="2518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97" name="Google Shape;497;p25"/>
          <p:cNvSpPr txBox="1"/>
          <p:nvPr>
            <p:ph idx="5" type="title"/>
          </p:nvPr>
        </p:nvSpPr>
        <p:spPr>
          <a:xfrm>
            <a:off x="5064446" y="3523083"/>
            <a:ext cx="3098100" cy="8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"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9" name="Google Shape;499;p26"/>
          <p:cNvGrpSpPr/>
          <p:nvPr/>
        </p:nvGrpSpPr>
        <p:grpSpPr>
          <a:xfrm>
            <a:off x="-1610397" y="-1518651"/>
            <a:ext cx="12282383" cy="8024751"/>
            <a:chOff x="-1610397" y="-1518651"/>
            <a:chExt cx="12282383" cy="8024751"/>
          </a:xfrm>
        </p:grpSpPr>
        <p:sp>
          <p:nvSpPr>
            <p:cNvPr id="500" name="Google Shape;500;p26"/>
            <p:cNvSpPr/>
            <p:nvPr/>
          </p:nvSpPr>
          <p:spPr>
            <a:xfrm flipH="1">
              <a:off x="-22984" y="-608933"/>
              <a:ext cx="1724195" cy="1724287"/>
            </a:xfrm>
            <a:custGeom>
              <a:rect b="b" l="l" r="r" t="t"/>
              <a:pathLst>
                <a:path extrusionOk="0" fill="none" h="18289" w="18289">
                  <a:moveTo>
                    <a:pt x="17241" y="7251"/>
                  </a:moveTo>
                  <a:cubicBezTo>
                    <a:pt x="18289" y="11716"/>
                    <a:pt x="15515" y="16193"/>
                    <a:pt x="11050" y="17241"/>
                  </a:cubicBezTo>
                  <a:cubicBezTo>
                    <a:pt x="6573" y="18288"/>
                    <a:pt x="2108" y="15514"/>
                    <a:pt x="1049" y="11049"/>
                  </a:cubicBezTo>
                  <a:cubicBezTo>
                    <a:pt x="1" y="6573"/>
                    <a:pt x="2775" y="2108"/>
                    <a:pt x="7252" y="1048"/>
                  </a:cubicBezTo>
                  <a:cubicBezTo>
                    <a:pt x="11717" y="0"/>
                    <a:pt x="16193" y="2774"/>
                    <a:pt x="17241" y="725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6"/>
            <p:cNvSpPr/>
            <p:nvPr/>
          </p:nvSpPr>
          <p:spPr>
            <a:xfrm rot="840254">
              <a:off x="-1298182" y="3491189"/>
              <a:ext cx="1953770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6"/>
            <p:cNvSpPr/>
            <p:nvPr/>
          </p:nvSpPr>
          <p:spPr>
            <a:xfrm>
              <a:off x="3375363" y="-1518651"/>
              <a:ext cx="2310862" cy="2307640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3" name="Google Shape;503;p26"/>
            <p:cNvGrpSpPr/>
            <p:nvPr/>
          </p:nvGrpSpPr>
          <p:grpSpPr>
            <a:xfrm>
              <a:off x="-759810" y="1560076"/>
              <a:ext cx="1279498" cy="2277129"/>
              <a:chOff x="8475365" y="1548226"/>
              <a:chExt cx="1279498" cy="2277129"/>
            </a:xfrm>
          </p:grpSpPr>
          <p:sp>
            <p:nvSpPr>
              <p:cNvPr id="504" name="Google Shape;504;p26"/>
              <p:cNvSpPr/>
              <p:nvPr/>
            </p:nvSpPr>
            <p:spPr>
              <a:xfrm flipH="1">
                <a:off x="8475365" y="2545810"/>
                <a:ext cx="1279498" cy="1279544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26"/>
              <p:cNvSpPr/>
              <p:nvPr/>
            </p:nvSpPr>
            <p:spPr>
              <a:xfrm flipH="1">
                <a:off x="8541873" y="1957499"/>
                <a:ext cx="573952" cy="573203"/>
              </a:xfrm>
              <a:custGeom>
                <a:rect b="b" l="l" r="r" t="t"/>
                <a:pathLst>
                  <a:path extrusionOk="0" fill="none" h="8193" w="8204">
                    <a:moveTo>
                      <a:pt x="0" y="3942"/>
                    </a:moveTo>
                    <a:cubicBezTo>
                      <a:pt x="0" y="5537"/>
                      <a:pt x="965" y="6978"/>
                      <a:pt x="2441" y="7585"/>
                    </a:cubicBezTo>
                    <a:cubicBezTo>
                      <a:pt x="3905" y="8192"/>
                      <a:pt x="5608" y="7859"/>
                      <a:pt x="6739" y="6728"/>
                    </a:cubicBezTo>
                    <a:cubicBezTo>
                      <a:pt x="7858" y="5597"/>
                      <a:pt x="8204" y="3906"/>
                      <a:pt x="7584" y="2430"/>
                    </a:cubicBezTo>
                    <a:cubicBezTo>
                      <a:pt x="6977" y="953"/>
                      <a:pt x="5537" y="1"/>
                      <a:pt x="3941" y="1"/>
                    </a:cubicBezTo>
                    <a:cubicBezTo>
                      <a:pt x="1762" y="1"/>
                      <a:pt x="0" y="1763"/>
                      <a:pt x="0" y="3942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26"/>
              <p:cNvSpPr/>
              <p:nvPr/>
            </p:nvSpPr>
            <p:spPr>
              <a:xfrm flipH="1">
                <a:off x="8813250" y="1548226"/>
                <a:ext cx="261650" cy="260820"/>
              </a:xfrm>
              <a:custGeom>
                <a:rect b="b" l="l" r="r" t="t"/>
                <a:pathLst>
                  <a:path extrusionOk="0" fill="none" h="3728" w="3740">
                    <a:moveTo>
                      <a:pt x="3739" y="1858"/>
                    </a:moveTo>
                    <a:cubicBezTo>
                      <a:pt x="3739" y="2894"/>
                      <a:pt x="2906" y="3727"/>
                      <a:pt x="1870" y="3727"/>
                    </a:cubicBezTo>
                    <a:cubicBezTo>
                      <a:pt x="846" y="3727"/>
                      <a:pt x="1" y="2894"/>
                      <a:pt x="1" y="1858"/>
                    </a:cubicBezTo>
                    <a:cubicBezTo>
                      <a:pt x="1" y="834"/>
                      <a:pt x="846" y="0"/>
                      <a:pt x="1870" y="0"/>
                    </a:cubicBezTo>
                    <a:cubicBezTo>
                      <a:pt x="2906" y="0"/>
                      <a:pt x="3739" y="834"/>
                      <a:pt x="3739" y="1858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07" name="Google Shape;507;p26"/>
            <p:cNvSpPr/>
            <p:nvPr/>
          </p:nvSpPr>
          <p:spPr>
            <a:xfrm flipH="1">
              <a:off x="-119350" y="1455326"/>
              <a:ext cx="261650" cy="260820"/>
            </a:xfrm>
            <a:custGeom>
              <a:rect b="b" l="l" r="r" t="t"/>
              <a:pathLst>
                <a:path extrusionOk="0" fill="none" h="3728" w="3740">
                  <a:moveTo>
                    <a:pt x="3739" y="1858"/>
                  </a:moveTo>
                  <a:cubicBezTo>
                    <a:pt x="3739" y="2894"/>
                    <a:pt x="2906" y="3727"/>
                    <a:pt x="1870" y="3727"/>
                  </a:cubicBezTo>
                  <a:cubicBezTo>
                    <a:pt x="846" y="3727"/>
                    <a:pt x="1" y="2894"/>
                    <a:pt x="1" y="1858"/>
                  </a:cubicBezTo>
                  <a:cubicBezTo>
                    <a:pt x="1" y="834"/>
                    <a:pt x="846" y="0"/>
                    <a:pt x="1870" y="0"/>
                  </a:cubicBezTo>
                  <a:cubicBezTo>
                    <a:pt x="2906" y="0"/>
                    <a:pt x="3739" y="834"/>
                    <a:pt x="3739" y="1858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6"/>
            <p:cNvSpPr/>
            <p:nvPr/>
          </p:nvSpPr>
          <p:spPr>
            <a:xfrm>
              <a:off x="7806124" y="4143704"/>
              <a:ext cx="2561014" cy="746349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9" name="Google Shape;509;p26"/>
            <p:cNvGrpSpPr/>
            <p:nvPr/>
          </p:nvGrpSpPr>
          <p:grpSpPr>
            <a:xfrm>
              <a:off x="8585125" y="2987048"/>
              <a:ext cx="422896" cy="699223"/>
              <a:chOff x="4284300" y="4188273"/>
              <a:chExt cx="422896" cy="699223"/>
            </a:xfrm>
          </p:grpSpPr>
          <p:grpSp>
            <p:nvGrpSpPr>
              <p:cNvPr id="510" name="Google Shape;510;p26"/>
              <p:cNvGrpSpPr/>
              <p:nvPr/>
            </p:nvGrpSpPr>
            <p:grpSpPr>
              <a:xfrm>
                <a:off x="4284300" y="4547630"/>
                <a:ext cx="403537" cy="339865"/>
                <a:chOff x="5004225" y="2283605"/>
                <a:chExt cx="403537" cy="339865"/>
              </a:xfrm>
            </p:grpSpPr>
            <p:sp>
              <p:nvSpPr>
                <p:cNvPr id="511" name="Google Shape;511;p26"/>
                <p:cNvSpPr/>
                <p:nvPr/>
              </p:nvSpPr>
              <p:spPr>
                <a:xfrm>
                  <a:off x="5004225" y="2411263"/>
                  <a:ext cx="148196" cy="126753"/>
                </a:xfrm>
                <a:custGeom>
                  <a:rect b="b" l="l" r="r" t="t"/>
                  <a:pathLst>
                    <a:path extrusionOk="0" h="6325" w="7395">
                      <a:moveTo>
                        <a:pt x="3156" y="0"/>
                      </a:moveTo>
                      <a:cubicBezTo>
                        <a:pt x="1417" y="0"/>
                        <a:pt x="1" y="1417"/>
                        <a:pt x="1" y="3155"/>
                      </a:cubicBezTo>
                      <a:cubicBezTo>
                        <a:pt x="1" y="5064"/>
                        <a:pt x="1559" y="6325"/>
                        <a:pt x="3183" y="6325"/>
                      </a:cubicBezTo>
                      <a:cubicBezTo>
                        <a:pt x="3960" y="6325"/>
                        <a:pt x="4751" y="6037"/>
                        <a:pt x="5394" y="5394"/>
                      </a:cubicBezTo>
                      <a:cubicBezTo>
                        <a:pt x="7394" y="3405"/>
                        <a:pt x="5977" y="0"/>
                        <a:pt x="31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" name="Google Shape;512;p26"/>
                <p:cNvSpPr/>
                <p:nvPr/>
              </p:nvSpPr>
              <p:spPr>
                <a:xfrm>
                  <a:off x="5208721" y="2283605"/>
                  <a:ext cx="99519" cy="85070"/>
                </a:xfrm>
                <a:custGeom>
                  <a:rect b="b" l="l" r="r" t="t"/>
                  <a:pathLst>
                    <a:path extrusionOk="0" h="4245" w="4966">
                      <a:moveTo>
                        <a:pt x="2120" y="0"/>
                      </a:moveTo>
                      <a:cubicBezTo>
                        <a:pt x="953" y="0"/>
                        <a:pt x="0" y="941"/>
                        <a:pt x="0" y="2120"/>
                      </a:cubicBezTo>
                      <a:cubicBezTo>
                        <a:pt x="0" y="3400"/>
                        <a:pt x="1046" y="4245"/>
                        <a:pt x="2136" y="4245"/>
                      </a:cubicBezTo>
                      <a:cubicBezTo>
                        <a:pt x="2657" y="4245"/>
                        <a:pt x="3188" y="4051"/>
                        <a:pt x="3620" y="3620"/>
                      </a:cubicBezTo>
                      <a:cubicBezTo>
                        <a:pt x="4965" y="2286"/>
                        <a:pt x="4013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" name="Google Shape;513;p26"/>
                <p:cNvSpPr/>
                <p:nvPr/>
              </p:nvSpPr>
              <p:spPr>
                <a:xfrm>
                  <a:off x="5308243" y="2538140"/>
                  <a:ext cx="99519" cy="85330"/>
                </a:xfrm>
                <a:custGeom>
                  <a:rect b="b" l="l" r="r" t="t"/>
                  <a:pathLst>
                    <a:path extrusionOk="0" h="4258" w="4966">
                      <a:moveTo>
                        <a:pt x="2120" y="1"/>
                      </a:moveTo>
                      <a:cubicBezTo>
                        <a:pt x="953" y="1"/>
                        <a:pt x="0" y="953"/>
                        <a:pt x="0" y="2132"/>
                      </a:cubicBezTo>
                      <a:cubicBezTo>
                        <a:pt x="0" y="3412"/>
                        <a:pt x="1046" y="4257"/>
                        <a:pt x="2136" y="4257"/>
                      </a:cubicBezTo>
                      <a:cubicBezTo>
                        <a:pt x="2657" y="4257"/>
                        <a:pt x="3188" y="4064"/>
                        <a:pt x="3620" y="3632"/>
                      </a:cubicBezTo>
                      <a:cubicBezTo>
                        <a:pt x="4965" y="2287"/>
                        <a:pt x="4013" y="1"/>
                        <a:pt x="212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14" name="Google Shape;514;p26"/>
              <p:cNvSpPr/>
              <p:nvPr/>
            </p:nvSpPr>
            <p:spPr>
              <a:xfrm>
                <a:off x="4607678" y="4356122"/>
                <a:ext cx="99519" cy="85070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26"/>
              <p:cNvSpPr/>
              <p:nvPr/>
            </p:nvSpPr>
            <p:spPr>
              <a:xfrm>
                <a:off x="4436309" y="4188273"/>
                <a:ext cx="171364" cy="146484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6" name="Google Shape;516;p26"/>
            <p:cNvGrpSpPr/>
            <p:nvPr/>
          </p:nvGrpSpPr>
          <p:grpSpPr>
            <a:xfrm>
              <a:off x="7794550" y="-1317213"/>
              <a:ext cx="2877437" cy="2877340"/>
              <a:chOff x="2046850" y="539706"/>
              <a:chExt cx="969226" cy="969226"/>
            </a:xfrm>
          </p:grpSpPr>
          <p:sp>
            <p:nvSpPr>
              <p:cNvPr id="517" name="Google Shape;517;p26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26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19" name="Google Shape;519;p26"/>
            <p:cNvSpPr/>
            <p:nvPr/>
          </p:nvSpPr>
          <p:spPr>
            <a:xfrm rot="5252242">
              <a:off x="4156099" y="4425070"/>
              <a:ext cx="57997" cy="549493"/>
            </a:xfrm>
            <a:custGeom>
              <a:rect b="b" l="l" r="r" t="t"/>
              <a:pathLst>
                <a:path extrusionOk="0" fill="none" h="22278" w="2240">
                  <a:moveTo>
                    <a:pt x="1" y="22277"/>
                  </a:moveTo>
                  <a:cubicBezTo>
                    <a:pt x="1" y="18562"/>
                    <a:pt x="2239" y="18562"/>
                    <a:pt x="2239" y="14848"/>
                  </a:cubicBezTo>
                  <a:cubicBezTo>
                    <a:pt x="2239" y="11145"/>
                    <a:pt x="1" y="11133"/>
                    <a:pt x="1" y="7430"/>
                  </a:cubicBezTo>
                  <a:cubicBezTo>
                    <a:pt x="1" y="3715"/>
                    <a:pt x="2239" y="3715"/>
                    <a:pt x="2239" y="1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6"/>
            <p:cNvSpPr/>
            <p:nvPr/>
          </p:nvSpPr>
          <p:spPr>
            <a:xfrm rot="5400000">
              <a:off x="4358134" y="4586623"/>
              <a:ext cx="57657" cy="549222"/>
            </a:xfrm>
            <a:custGeom>
              <a:rect b="b" l="l" r="r" t="t"/>
              <a:pathLst>
                <a:path extrusionOk="0" fill="none" h="22265" w="2227">
                  <a:moveTo>
                    <a:pt x="0" y="22265"/>
                  </a:moveTo>
                  <a:cubicBezTo>
                    <a:pt x="0" y="18562"/>
                    <a:pt x="2227" y="18562"/>
                    <a:pt x="2227" y="14847"/>
                  </a:cubicBezTo>
                  <a:cubicBezTo>
                    <a:pt x="2227" y="11132"/>
                    <a:pt x="0" y="11132"/>
                    <a:pt x="0" y="7418"/>
                  </a:cubicBezTo>
                  <a:cubicBezTo>
                    <a:pt x="0" y="3703"/>
                    <a:pt x="2227" y="3703"/>
                    <a:pt x="2227" y="0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1" name="Google Shape;521;p26"/>
          <p:cNvSpPr txBox="1"/>
          <p:nvPr>
            <p:ph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522" name="Google Shape;522;p26"/>
          <p:cNvSpPr txBox="1"/>
          <p:nvPr>
            <p:ph hasCustomPrompt="1" idx="2" type="title"/>
          </p:nvPr>
        </p:nvSpPr>
        <p:spPr>
          <a:xfrm>
            <a:off x="3955501" y="1759650"/>
            <a:ext cx="12333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300">
                <a:solidFill>
                  <a:schemeClr val="l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3" name="Google Shape;523;p26"/>
          <p:cNvSpPr txBox="1"/>
          <p:nvPr>
            <p:ph idx="3" type="title"/>
          </p:nvPr>
        </p:nvSpPr>
        <p:spPr>
          <a:xfrm>
            <a:off x="3341475" y="2398737"/>
            <a:ext cx="24612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24" name="Google Shape;524;p26"/>
          <p:cNvSpPr txBox="1"/>
          <p:nvPr>
            <p:ph idx="4" type="title"/>
          </p:nvPr>
        </p:nvSpPr>
        <p:spPr>
          <a:xfrm>
            <a:off x="3341387" y="2860394"/>
            <a:ext cx="2461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25" name="Google Shape;525;p26"/>
          <p:cNvSpPr txBox="1"/>
          <p:nvPr>
            <p:ph hasCustomPrompt="1" idx="5" type="title"/>
          </p:nvPr>
        </p:nvSpPr>
        <p:spPr>
          <a:xfrm>
            <a:off x="1206418" y="1759650"/>
            <a:ext cx="12333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300">
                <a:solidFill>
                  <a:schemeClr val="l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6" name="Google Shape;526;p26"/>
          <p:cNvSpPr txBox="1"/>
          <p:nvPr>
            <p:ph idx="6" type="title"/>
          </p:nvPr>
        </p:nvSpPr>
        <p:spPr>
          <a:xfrm>
            <a:off x="592438" y="2398737"/>
            <a:ext cx="24612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27" name="Google Shape;527;p26"/>
          <p:cNvSpPr txBox="1"/>
          <p:nvPr>
            <p:ph idx="7" type="title"/>
          </p:nvPr>
        </p:nvSpPr>
        <p:spPr>
          <a:xfrm>
            <a:off x="592263" y="2860394"/>
            <a:ext cx="2461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28" name="Google Shape;528;p26"/>
          <p:cNvSpPr txBox="1"/>
          <p:nvPr>
            <p:ph hasCustomPrompt="1" idx="8" type="title"/>
          </p:nvPr>
        </p:nvSpPr>
        <p:spPr>
          <a:xfrm>
            <a:off x="6704585" y="1759650"/>
            <a:ext cx="12333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300">
                <a:solidFill>
                  <a:schemeClr val="l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9" name="Google Shape;529;p26"/>
          <p:cNvSpPr txBox="1"/>
          <p:nvPr>
            <p:ph idx="9" type="title"/>
          </p:nvPr>
        </p:nvSpPr>
        <p:spPr>
          <a:xfrm>
            <a:off x="6090562" y="2398737"/>
            <a:ext cx="24612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30" name="Google Shape;530;p26"/>
          <p:cNvSpPr txBox="1"/>
          <p:nvPr>
            <p:ph idx="13" type="title"/>
          </p:nvPr>
        </p:nvSpPr>
        <p:spPr>
          <a:xfrm>
            <a:off x="6090500" y="2860394"/>
            <a:ext cx="2461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2_2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7"/>
          <p:cNvSpPr txBox="1"/>
          <p:nvPr>
            <p:ph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grpSp>
        <p:nvGrpSpPr>
          <p:cNvPr id="533" name="Google Shape;533;p27"/>
          <p:cNvGrpSpPr/>
          <p:nvPr/>
        </p:nvGrpSpPr>
        <p:grpSpPr>
          <a:xfrm>
            <a:off x="-1368627" y="-786999"/>
            <a:ext cx="12109298" cy="7326149"/>
            <a:chOff x="-1368627" y="-786999"/>
            <a:chExt cx="12109298" cy="7326149"/>
          </a:xfrm>
        </p:grpSpPr>
        <p:grpSp>
          <p:nvGrpSpPr>
            <p:cNvPr id="534" name="Google Shape;534;p27"/>
            <p:cNvGrpSpPr/>
            <p:nvPr/>
          </p:nvGrpSpPr>
          <p:grpSpPr>
            <a:xfrm>
              <a:off x="-1368627" y="-786999"/>
              <a:ext cx="2214777" cy="2214680"/>
              <a:chOff x="2046850" y="539706"/>
              <a:chExt cx="969226" cy="969226"/>
            </a:xfrm>
          </p:grpSpPr>
          <p:sp>
            <p:nvSpPr>
              <p:cNvPr id="535" name="Google Shape;535;p27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27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37" name="Google Shape;537;p27"/>
            <p:cNvSpPr/>
            <p:nvPr/>
          </p:nvSpPr>
          <p:spPr>
            <a:xfrm rot="840111">
              <a:off x="8369307" y="3511339"/>
              <a:ext cx="2060729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8" name="Google Shape;538;p27"/>
            <p:cNvGrpSpPr/>
            <p:nvPr/>
          </p:nvGrpSpPr>
          <p:grpSpPr>
            <a:xfrm>
              <a:off x="8485700" y="196488"/>
              <a:ext cx="503400" cy="423975"/>
              <a:chOff x="4849700" y="2127775"/>
              <a:chExt cx="503400" cy="423975"/>
            </a:xfrm>
          </p:grpSpPr>
          <p:sp>
            <p:nvSpPr>
              <p:cNvPr id="539" name="Google Shape;539;p27"/>
              <p:cNvSpPr/>
              <p:nvPr/>
            </p:nvSpPr>
            <p:spPr>
              <a:xfrm>
                <a:off x="4849700" y="228702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27"/>
              <p:cNvSpPr/>
              <p:nvPr/>
            </p:nvSpPr>
            <p:spPr>
              <a:xfrm>
                <a:off x="5104800" y="212777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27"/>
              <p:cNvSpPr/>
              <p:nvPr/>
            </p:nvSpPr>
            <p:spPr>
              <a:xfrm>
                <a:off x="5228950" y="244530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542" name="Google Shape;542;p27"/>
            <p:cNvCxnSpPr/>
            <p:nvPr/>
          </p:nvCxnSpPr>
          <p:spPr>
            <a:xfrm>
              <a:off x="-1346925" y="3039313"/>
              <a:ext cx="1648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543" name="Google Shape;543;p27"/>
            <p:cNvCxnSpPr/>
            <p:nvPr/>
          </p:nvCxnSpPr>
          <p:spPr>
            <a:xfrm>
              <a:off x="-587509" y="2756238"/>
              <a:ext cx="1165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544" name="Google Shape;544;p27"/>
            <p:cNvSpPr/>
            <p:nvPr/>
          </p:nvSpPr>
          <p:spPr>
            <a:xfrm>
              <a:off x="-1041498" y="4229300"/>
              <a:ext cx="2563616" cy="747054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45" name="Google Shape;545;p27"/>
            <p:cNvGrpSpPr/>
            <p:nvPr/>
          </p:nvGrpSpPr>
          <p:grpSpPr>
            <a:xfrm>
              <a:off x="8541865" y="1548226"/>
              <a:ext cx="1279498" cy="2307641"/>
              <a:chOff x="8541865" y="1548226"/>
              <a:chExt cx="1279498" cy="2307641"/>
            </a:xfrm>
          </p:grpSpPr>
          <p:sp>
            <p:nvSpPr>
              <p:cNvPr id="546" name="Google Shape;546;p27"/>
              <p:cNvSpPr/>
              <p:nvPr/>
            </p:nvSpPr>
            <p:spPr>
              <a:xfrm flipH="1">
                <a:off x="8541865" y="2576323"/>
                <a:ext cx="1279498" cy="1279544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27"/>
              <p:cNvSpPr/>
              <p:nvPr/>
            </p:nvSpPr>
            <p:spPr>
              <a:xfrm flipH="1">
                <a:off x="8541873" y="1957499"/>
                <a:ext cx="573952" cy="573203"/>
              </a:xfrm>
              <a:custGeom>
                <a:rect b="b" l="l" r="r" t="t"/>
                <a:pathLst>
                  <a:path extrusionOk="0" fill="none" h="8193" w="8204">
                    <a:moveTo>
                      <a:pt x="0" y="3942"/>
                    </a:moveTo>
                    <a:cubicBezTo>
                      <a:pt x="0" y="5537"/>
                      <a:pt x="965" y="6978"/>
                      <a:pt x="2441" y="7585"/>
                    </a:cubicBezTo>
                    <a:cubicBezTo>
                      <a:pt x="3905" y="8192"/>
                      <a:pt x="5608" y="7859"/>
                      <a:pt x="6739" y="6728"/>
                    </a:cubicBezTo>
                    <a:cubicBezTo>
                      <a:pt x="7858" y="5597"/>
                      <a:pt x="8204" y="3906"/>
                      <a:pt x="7584" y="2430"/>
                    </a:cubicBezTo>
                    <a:cubicBezTo>
                      <a:pt x="6977" y="953"/>
                      <a:pt x="5537" y="1"/>
                      <a:pt x="3941" y="1"/>
                    </a:cubicBezTo>
                    <a:cubicBezTo>
                      <a:pt x="1762" y="1"/>
                      <a:pt x="0" y="1763"/>
                      <a:pt x="0" y="3942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27"/>
              <p:cNvSpPr/>
              <p:nvPr/>
            </p:nvSpPr>
            <p:spPr>
              <a:xfrm flipH="1">
                <a:off x="8813250" y="1548226"/>
                <a:ext cx="261650" cy="260820"/>
              </a:xfrm>
              <a:custGeom>
                <a:rect b="b" l="l" r="r" t="t"/>
                <a:pathLst>
                  <a:path extrusionOk="0" fill="none" h="3728" w="3740">
                    <a:moveTo>
                      <a:pt x="3739" y="1858"/>
                    </a:moveTo>
                    <a:cubicBezTo>
                      <a:pt x="3739" y="2894"/>
                      <a:pt x="2906" y="3727"/>
                      <a:pt x="1870" y="3727"/>
                    </a:cubicBezTo>
                    <a:cubicBezTo>
                      <a:pt x="846" y="3727"/>
                      <a:pt x="1" y="2894"/>
                      <a:pt x="1" y="1858"/>
                    </a:cubicBezTo>
                    <a:cubicBezTo>
                      <a:pt x="1" y="834"/>
                      <a:pt x="846" y="0"/>
                      <a:pt x="1870" y="0"/>
                    </a:cubicBezTo>
                    <a:cubicBezTo>
                      <a:pt x="2906" y="0"/>
                      <a:pt x="3739" y="834"/>
                      <a:pt x="3739" y="1858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49" name="Google Shape;549;p27"/>
          <p:cNvSpPr txBox="1"/>
          <p:nvPr>
            <p:ph idx="2" type="title"/>
          </p:nvPr>
        </p:nvSpPr>
        <p:spPr>
          <a:xfrm>
            <a:off x="3594000" y="3088072"/>
            <a:ext cx="1956000" cy="75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50" name="Google Shape;550;p27"/>
          <p:cNvSpPr txBox="1"/>
          <p:nvPr>
            <p:ph idx="3" type="title"/>
          </p:nvPr>
        </p:nvSpPr>
        <p:spPr>
          <a:xfrm>
            <a:off x="3312600" y="3733885"/>
            <a:ext cx="25188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51" name="Google Shape;551;p27"/>
          <p:cNvSpPr txBox="1"/>
          <p:nvPr>
            <p:ph idx="4" type="title"/>
          </p:nvPr>
        </p:nvSpPr>
        <p:spPr>
          <a:xfrm>
            <a:off x="1073650" y="3088072"/>
            <a:ext cx="1956000" cy="75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52" name="Google Shape;552;p27"/>
          <p:cNvSpPr txBox="1"/>
          <p:nvPr>
            <p:ph idx="5" type="title"/>
          </p:nvPr>
        </p:nvSpPr>
        <p:spPr>
          <a:xfrm>
            <a:off x="792125" y="3733885"/>
            <a:ext cx="25188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53" name="Google Shape;553;p27"/>
          <p:cNvSpPr txBox="1"/>
          <p:nvPr>
            <p:ph idx="6" type="title"/>
          </p:nvPr>
        </p:nvSpPr>
        <p:spPr>
          <a:xfrm>
            <a:off x="6114350" y="3088072"/>
            <a:ext cx="1956000" cy="75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54" name="Google Shape;554;p27"/>
          <p:cNvSpPr txBox="1"/>
          <p:nvPr>
            <p:ph idx="7" type="title"/>
          </p:nvPr>
        </p:nvSpPr>
        <p:spPr>
          <a:xfrm>
            <a:off x="5833092" y="3733885"/>
            <a:ext cx="25188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55" name="Google Shape;555;p27"/>
          <p:cNvSpPr txBox="1"/>
          <p:nvPr>
            <p:ph hasCustomPrompt="1" idx="8" type="title"/>
          </p:nvPr>
        </p:nvSpPr>
        <p:spPr>
          <a:xfrm>
            <a:off x="1569450" y="1917525"/>
            <a:ext cx="9642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 sz="28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6" name="Google Shape;556;p27"/>
          <p:cNvSpPr txBox="1"/>
          <p:nvPr>
            <p:ph hasCustomPrompt="1" idx="9" type="title"/>
          </p:nvPr>
        </p:nvSpPr>
        <p:spPr>
          <a:xfrm>
            <a:off x="4089875" y="1917522"/>
            <a:ext cx="9642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 sz="28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7" name="Google Shape;557;p27"/>
          <p:cNvSpPr txBox="1"/>
          <p:nvPr>
            <p:ph hasCustomPrompt="1" idx="13" type="title"/>
          </p:nvPr>
        </p:nvSpPr>
        <p:spPr>
          <a:xfrm>
            <a:off x="6610225" y="1917522"/>
            <a:ext cx="9642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 sz="28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12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9" name="Google Shape;559;p28"/>
          <p:cNvGrpSpPr/>
          <p:nvPr/>
        </p:nvGrpSpPr>
        <p:grpSpPr>
          <a:xfrm>
            <a:off x="-1610397" y="-1518651"/>
            <a:ext cx="12282383" cy="8024751"/>
            <a:chOff x="-1610397" y="-1518651"/>
            <a:chExt cx="12282383" cy="8024751"/>
          </a:xfrm>
        </p:grpSpPr>
        <p:sp>
          <p:nvSpPr>
            <p:cNvPr id="560" name="Google Shape;560;p28"/>
            <p:cNvSpPr/>
            <p:nvPr/>
          </p:nvSpPr>
          <p:spPr>
            <a:xfrm flipH="1">
              <a:off x="-22984" y="-608933"/>
              <a:ext cx="1724195" cy="1724287"/>
            </a:xfrm>
            <a:custGeom>
              <a:rect b="b" l="l" r="r" t="t"/>
              <a:pathLst>
                <a:path extrusionOk="0" fill="none" h="18289" w="18289">
                  <a:moveTo>
                    <a:pt x="17241" y="7251"/>
                  </a:moveTo>
                  <a:cubicBezTo>
                    <a:pt x="18289" y="11716"/>
                    <a:pt x="15515" y="16193"/>
                    <a:pt x="11050" y="17241"/>
                  </a:cubicBezTo>
                  <a:cubicBezTo>
                    <a:pt x="6573" y="18288"/>
                    <a:pt x="2108" y="15514"/>
                    <a:pt x="1049" y="11049"/>
                  </a:cubicBezTo>
                  <a:cubicBezTo>
                    <a:pt x="1" y="6573"/>
                    <a:pt x="2775" y="2108"/>
                    <a:pt x="7252" y="1048"/>
                  </a:cubicBezTo>
                  <a:cubicBezTo>
                    <a:pt x="11717" y="0"/>
                    <a:pt x="16193" y="2774"/>
                    <a:pt x="17241" y="725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 rot="840254">
              <a:off x="-1298182" y="3491189"/>
              <a:ext cx="1953770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3375363" y="-1518651"/>
              <a:ext cx="2310862" cy="2307640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3" name="Google Shape;563;p28"/>
            <p:cNvGrpSpPr/>
            <p:nvPr/>
          </p:nvGrpSpPr>
          <p:grpSpPr>
            <a:xfrm>
              <a:off x="-759810" y="1560076"/>
              <a:ext cx="1279498" cy="2277129"/>
              <a:chOff x="8475365" y="1548226"/>
              <a:chExt cx="1279498" cy="2277129"/>
            </a:xfrm>
          </p:grpSpPr>
          <p:sp>
            <p:nvSpPr>
              <p:cNvPr id="564" name="Google Shape;564;p28"/>
              <p:cNvSpPr/>
              <p:nvPr/>
            </p:nvSpPr>
            <p:spPr>
              <a:xfrm flipH="1">
                <a:off x="8475365" y="2545810"/>
                <a:ext cx="1279498" cy="1279544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28"/>
              <p:cNvSpPr/>
              <p:nvPr/>
            </p:nvSpPr>
            <p:spPr>
              <a:xfrm flipH="1">
                <a:off x="8541873" y="1957499"/>
                <a:ext cx="573952" cy="573203"/>
              </a:xfrm>
              <a:custGeom>
                <a:rect b="b" l="l" r="r" t="t"/>
                <a:pathLst>
                  <a:path extrusionOk="0" fill="none" h="8193" w="8204">
                    <a:moveTo>
                      <a:pt x="0" y="3942"/>
                    </a:moveTo>
                    <a:cubicBezTo>
                      <a:pt x="0" y="5537"/>
                      <a:pt x="965" y="6978"/>
                      <a:pt x="2441" y="7585"/>
                    </a:cubicBezTo>
                    <a:cubicBezTo>
                      <a:pt x="3905" y="8192"/>
                      <a:pt x="5608" y="7859"/>
                      <a:pt x="6739" y="6728"/>
                    </a:cubicBezTo>
                    <a:cubicBezTo>
                      <a:pt x="7858" y="5597"/>
                      <a:pt x="8204" y="3906"/>
                      <a:pt x="7584" y="2430"/>
                    </a:cubicBezTo>
                    <a:cubicBezTo>
                      <a:pt x="6977" y="953"/>
                      <a:pt x="5537" y="1"/>
                      <a:pt x="3941" y="1"/>
                    </a:cubicBezTo>
                    <a:cubicBezTo>
                      <a:pt x="1762" y="1"/>
                      <a:pt x="0" y="1763"/>
                      <a:pt x="0" y="3942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28"/>
              <p:cNvSpPr/>
              <p:nvPr/>
            </p:nvSpPr>
            <p:spPr>
              <a:xfrm flipH="1">
                <a:off x="8813250" y="1548226"/>
                <a:ext cx="261650" cy="260820"/>
              </a:xfrm>
              <a:custGeom>
                <a:rect b="b" l="l" r="r" t="t"/>
                <a:pathLst>
                  <a:path extrusionOk="0" fill="none" h="3728" w="3740">
                    <a:moveTo>
                      <a:pt x="3739" y="1858"/>
                    </a:moveTo>
                    <a:cubicBezTo>
                      <a:pt x="3739" y="2894"/>
                      <a:pt x="2906" y="3727"/>
                      <a:pt x="1870" y="3727"/>
                    </a:cubicBezTo>
                    <a:cubicBezTo>
                      <a:pt x="846" y="3727"/>
                      <a:pt x="1" y="2894"/>
                      <a:pt x="1" y="1858"/>
                    </a:cubicBezTo>
                    <a:cubicBezTo>
                      <a:pt x="1" y="834"/>
                      <a:pt x="846" y="0"/>
                      <a:pt x="1870" y="0"/>
                    </a:cubicBezTo>
                    <a:cubicBezTo>
                      <a:pt x="2906" y="0"/>
                      <a:pt x="3739" y="834"/>
                      <a:pt x="3739" y="1858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67" name="Google Shape;567;p28"/>
            <p:cNvSpPr/>
            <p:nvPr/>
          </p:nvSpPr>
          <p:spPr>
            <a:xfrm flipH="1">
              <a:off x="-119350" y="1455326"/>
              <a:ext cx="261650" cy="260820"/>
            </a:xfrm>
            <a:custGeom>
              <a:rect b="b" l="l" r="r" t="t"/>
              <a:pathLst>
                <a:path extrusionOk="0" fill="none" h="3728" w="3740">
                  <a:moveTo>
                    <a:pt x="3739" y="1858"/>
                  </a:moveTo>
                  <a:cubicBezTo>
                    <a:pt x="3739" y="2894"/>
                    <a:pt x="2906" y="3727"/>
                    <a:pt x="1870" y="3727"/>
                  </a:cubicBezTo>
                  <a:cubicBezTo>
                    <a:pt x="846" y="3727"/>
                    <a:pt x="1" y="2894"/>
                    <a:pt x="1" y="1858"/>
                  </a:cubicBezTo>
                  <a:cubicBezTo>
                    <a:pt x="1" y="834"/>
                    <a:pt x="846" y="0"/>
                    <a:pt x="1870" y="0"/>
                  </a:cubicBezTo>
                  <a:cubicBezTo>
                    <a:pt x="2906" y="0"/>
                    <a:pt x="3739" y="834"/>
                    <a:pt x="3739" y="1858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8"/>
            <p:cNvSpPr/>
            <p:nvPr/>
          </p:nvSpPr>
          <p:spPr>
            <a:xfrm>
              <a:off x="7806124" y="4143704"/>
              <a:ext cx="2561014" cy="746349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9" name="Google Shape;569;p28"/>
            <p:cNvGrpSpPr/>
            <p:nvPr/>
          </p:nvGrpSpPr>
          <p:grpSpPr>
            <a:xfrm>
              <a:off x="8585125" y="2987048"/>
              <a:ext cx="422896" cy="699223"/>
              <a:chOff x="4284300" y="4188273"/>
              <a:chExt cx="422896" cy="699223"/>
            </a:xfrm>
          </p:grpSpPr>
          <p:grpSp>
            <p:nvGrpSpPr>
              <p:cNvPr id="570" name="Google Shape;570;p28"/>
              <p:cNvGrpSpPr/>
              <p:nvPr/>
            </p:nvGrpSpPr>
            <p:grpSpPr>
              <a:xfrm>
                <a:off x="4284300" y="4547630"/>
                <a:ext cx="403537" cy="339865"/>
                <a:chOff x="5004225" y="2283605"/>
                <a:chExt cx="403537" cy="339865"/>
              </a:xfrm>
            </p:grpSpPr>
            <p:sp>
              <p:nvSpPr>
                <p:cNvPr id="571" name="Google Shape;571;p28"/>
                <p:cNvSpPr/>
                <p:nvPr/>
              </p:nvSpPr>
              <p:spPr>
                <a:xfrm>
                  <a:off x="5004225" y="2411263"/>
                  <a:ext cx="148196" cy="126753"/>
                </a:xfrm>
                <a:custGeom>
                  <a:rect b="b" l="l" r="r" t="t"/>
                  <a:pathLst>
                    <a:path extrusionOk="0" h="6325" w="7395">
                      <a:moveTo>
                        <a:pt x="3156" y="0"/>
                      </a:moveTo>
                      <a:cubicBezTo>
                        <a:pt x="1417" y="0"/>
                        <a:pt x="1" y="1417"/>
                        <a:pt x="1" y="3155"/>
                      </a:cubicBezTo>
                      <a:cubicBezTo>
                        <a:pt x="1" y="5064"/>
                        <a:pt x="1559" y="6325"/>
                        <a:pt x="3183" y="6325"/>
                      </a:cubicBezTo>
                      <a:cubicBezTo>
                        <a:pt x="3960" y="6325"/>
                        <a:pt x="4751" y="6037"/>
                        <a:pt x="5394" y="5394"/>
                      </a:cubicBezTo>
                      <a:cubicBezTo>
                        <a:pt x="7394" y="3405"/>
                        <a:pt x="5977" y="0"/>
                        <a:pt x="31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" name="Google Shape;572;p28"/>
                <p:cNvSpPr/>
                <p:nvPr/>
              </p:nvSpPr>
              <p:spPr>
                <a:xfrm>
                  <a:off x="5208721" y="2283605"/>
                  <a:ext cx="99519" cy="85070"/>
                </a:xfrm>
                <a:custGeom>
                  <a:rect b="b" l="l" r="r" t="t"/>
                  <a:pathLst>
                    <a:path extrusionOk="0" h="4245" w="4966">
                      <a:moveTo>
                        <a:pt x="2120" y="0"/>
                      </a:moveTo>
                      <a:cubicBezTo>
                        <a:pt x="953" y="0"/>
                        <a:pt x="0" y="941"/>
                        <a:pt x="0" y="2120"/>
                      </a:cubicBezTo>
                      <a:cubicBezTo>
                        <a:pt x="0" y="3400"/>
                        <a:pt x="1046" y="4245"/>
                        <a:pt x="2136" y="4245"/>
                      </a:cubicBezTo>
                      <a:cubicBezTo>
                        <a:pt x="2657" y="4245"/>
                        <a:pt x="3188" y="4051"/>
                        <a:pt x="3620" y="3620"/>
                      </a:cubicBezTo>
                      <a:cubicBezTo>
                        <a:pt x="4965" y="2286"/>
                        <a:pt x="4013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" name="Google Shape;573;p28"/>
                <p:cNvSpPr/>
                <p:nvPr/>
              </p:nvSpPr>
              <p:spPr>
                <a:xfrm>
                  <a:off x="5308243" y="2538140"/>
                  <a:ext cx="99519" cy="85330"/>
                </a:xfrm>
                <a:custGeom>
                  <a:rect b="b" l="l" r="r" t="t"/>
                  <a:pathLst>
                    <a:path extrusionOk="0" h="4258" w="4966">
                      <a:moveTo>
                        <a:pt x="2120" y="1"/>
                      </a:moveTo>
                      <a:cubicBezTo>
                        <a:pt x="953" y="1"/>
                        <a:pt x="0" y="953"/>
                        <a:pt x="0" y="2132"/>
                      </a:cubicBezTo>
                      <a:cubicBezTo>
                        <a:pt x="0" y="3412"/>
                        <a:pt x="1046" y="4257"/>
                        <a:pt x="2136" y="4257"/>
                      </a:cubicBezTo>
                      <a:cubicBezTo>
                        <a:pt x="2657" y="4257"/>
                        <a:pt x="3188" y="4064"/>
                        <a:pt x="3620" y="3632"/>
                      </a:cubicBezTo>
                      <a:cubicBezTo>
                        <a:pt x="4965" y="2287"/>
                        <a:pt x="4013" y="1"/>
                        <a:pt x="212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74" name="Google Shape;574;p28"/>
              <p:cNvSpPr/>
              <p:nvPr/>
            </p:nvSpPr>
            <p:spPr>
              <a:xfrm>
                <a:off x="4607678" y="4356122"/>
                <a:ext cx="99519" cy="85070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28"/>
              <p:cNvSpPr/>
              <p:nvPr/>
            </p:nvSpPr>
            <p:spPr>
              <a:xfrm>
                <a:off x="4436309" y="4188273"/>
                <a:ext cx="171364" cy="146484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6" name="Google Shape;576;p28"/>
            <p:cNvGrpSpPr/>
            <p:nvPr/>
          </p:nvGrpSpPr>
          <p:grpSpPr>
            <a:xfrm>
              <a:off x="7794550" y="-1317213"/>
              <a:ext cx="2877437" cy="2877340"/>
              <a:chOff x="2046850" y="539706"/>
              <a:chExt cx="969226" cy="969226"/>
            </a:xfrm>
          </p:grpSpPr>
          <p:sp>
            <p:nvSpPr>
              <p:cNvPr id="577" name="Google Shape;577;p28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28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79" name="Google Shape;579;p28"/>
            <p:cNvSpPr/>
            <p:nvPr/>
          </p:nvSpPr>
          <p:spPr>
            <a:xfrm rot="5252242">
              <a:off x="4156099" y="4425070"/>
              <a:ext cx="57997" cy="549493"/>
            </a:xfrm>
            <a:custGeom>
              <a:rect b="b" l="l" r="r" t="t"/>
              <a:pathLst>
                <a:path extrusionOk="0" fill="none" h="22278" w="2240">
                  <a:moveTo>
                    <a:pt x="1" y="22277"/>
                  </a:moveTo>
                  <a:cubicBezTo>
                    <a:pt x="1" y="18562"/>
                    <a:pt x="2239" y="18562"/>
                    <a:pt x="2239" y="14848"/>
                  </a:cubicBezTo>
                  <a:cubicBezTo>
                    <a:pt x="2239" y="11145"/>
                    <a:pt x="1" y="11133"/>
                    <a:pt x="1" y="7430"/>
                  </a:cubicBezTo>
                  <a:cubicBezTo>
                    <a:pt x="1" y="3715"/>
                    <a:pt x="2239" y="3715"/>
                    <a:pt x="2239" y="1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8"/>
            <p:cNvSpPr/>
            <p:nvPr/>
          </p:nvSpPr>
          <p:spPr>
            <a:xfrm rot="5400000">
              <a:off x="4358134" y="4586623"/>
              <a:ext cx="57657" cy="549222"/>
            </a:xfrm>
            <a:custGeom>
              <a:rect b="b" l="l" r="r" t="t"/>
              <a:pathLst>
                <a:path extrusionOk="0" fill="none" h="22265" w="2227">
                  <a:moveTo>
                    <a:pt x="0" y="22265"/>
                  </a:moveTo>
                  <a:cubicBezTo>
                    <a:pt x="0" y="18562"/>
                    <a:pt x="2227" y="18562"/>
                    <a:pt x="2227" y="14847"/>
                  </a:cubicBezTo>
                  <a:cubicBezTo>
                    <a:pt x="2227" y="11132"/>
                    <a:pt x="0" y="11132"/>
                    <a:pt x="0" y="7418"/>
                  </a:cubicBezTo>
                  <a:cubicBezTo>
                    <a:pt x="0" y="3703"/>
                    <a:pt x="2227" y="3703"/>
                    <a:pt x="2227" y="0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1" name="Google Shape;581;p28"/>
          <p:cNvSpPr txBox="1"/>
          <p:nvPr>
            <p:ph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582" name="Google Shape;582;p28"/>
          <p:cNvSpPr txBox="1"/>
          <p:nvPr>
            <p:ph idx="2" type="title"/>
          </p:nvPr>
        </p:nvSpPr>
        <p:spPr>
          <a:xfrm>
            <a:off x="1713175" y="1233100"/>
            <a:ext cx="26007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83" name="Google Shape;583;p28"/>
          <p:cNvSpPr txBox="1"/>
          <p:nvPr>
            <p:ph idx="3" type="title"/>
          </p:nvPr>
        </p:nvSpPr>
        <p:spPr>
          <a:xfrm>
            <a:off x="1713131" y="1645828"/>
            <a:ext cx="26637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84" name="Google Shape;584;p28"/>
          <p:cNvSpPr txBox="1"/>
          <p:nvPr>
            <p:ph idx="4" type="title"/>
          </p:nvPr>
        </p:nvSpPr>
        <p:spPr>
          <a:xfrm>
            <a:off x="1713175" y="2377798"/>
            <a:ext cx="26637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85" name="Google Shape;585;p28"/>
          <p:cNvSpPr txBox="1"/>
          <p:nvPr>
            <p:ph idx="5" type="title"/>
          </p:nvPr>
        </p:nvSpPr>
        <p:spPr>
          <a:xfrm>
            <a:off x="1713131" y="2790520"/>
            <a:ext cx="26637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86" name="Google Shape;586;p28"/>
          <p:cNvSpPr txBox="1"/>
          <p:nvPr>
            <p:ph idx="6" type="title"/>
          </p:nvPr>
        </p:nvSpPr>
        <p:spPr>
          <a:xfrm>
            <a:off x="1713175" y="3522476"/>
            <a:ext cx="26637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87" name="Google Shape;587;p28"/>
          <p:cNvSpPr txBox="1"/>
          <p:nvPr>
            <p:ph idx="7" type="title"/>
          </p:nvPr>
        </p:nvSpPr>
        <p:spPr>
          <a:xfrm>
            <a:off x="1713131" y="3935212"/>
            <a:ext cx="26637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_1"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9" name="Google Shape;589;p29"/>
          <p:cNvGrpSpPr/>
          <p:nvPr/>
        </p:nvGrpSpPr>
        <p:grpSpPr>
          <a:xfrm>
            <a:off x="-1483825" y="-1317213"/>
            <a:ext cx="12269115" cy="8882342"/>
            <a:chOff x="-1483825" y="-1317213"/>
            <a:chExt cx="12269115" cy="8882342"/>
          </a:xfrm>
        </p:grpSpPr>
        <p:grpSp>
          <p:nvGrpSpPr>
            <p:cNvPr id="590" name="Google Shape;590;p29"/>
            <p:cNvGrpSpPr/>
            <p:nvPr/>
          </p:nvGrpSpPr>
          <p:grpSpPr>
            <a:xfrm>
              <a:off x="-1483825" y="-1317213"/>
              <a:ext cx="2877437" cy="2877340"/>
              <a:chOff x="2046850" y="539706"/>
              <a:chExt cx="969226" cy="969226"/>
            </a:xfrm>
          </p:grpSpPr>
          <p:sp>
            <p:nvSpPr>
              <p:cNvPr id="591" name="Google Shape;591;p29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29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3" name="Google Shape;593;p29"/>
            <p:cNvSpPr/>
            <p:nvPr/>
          </p:nvSpPr>
          <p:spPr>
            <a:xfrm flipH="1">
              <a:off x="8513007" y="-12"/>
              <a:ext cx="2272284" cy="662157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9"/>
            <p:cNvSpPr/>
            <p:nvPr/>
          </p:nvSpPr>
          <p:spPr>
            <a:xfrm>
              <a:off x="8329666" y="4040890"/>
              <a:ext cx="1781601" cy="1779130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9"/>
            <p:cNvSpPr/>
            <p:nvPr/>
          </p:nvSpPr>
          <p:spPr>
            <a:xfrm>
              <a:off x="9080057" y="754877"/>
              <a:ext cx="1138187" cy="331675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9"/>
            <p:cNvSpPr/>
            <p:nvPr/>
          </p:nvSpPr>
          <p:spPr>
            <a:xfrm>
              <a:off x="-1472251" y="4143704"/>
              <a:ext cx="2561014" cy="746349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7" name="Google Shape;597;p29"/>
            <p:cNvGrpSpPr/>
            <p:nvPr/>
          </p:nvGrpSpPr>
          <p:grpSpPr>
            <a:xfrm>
              <a:off x="93700" y="1357748"/>
              <a:ext cx="422896" cy="699223"/>
              <a:chOff x="4284300" y="4188273"/>
              <a:chExt cx="422896" cy="699223"/>
            </a:xfrm>
          </p:grpSpPr>
          <p:grpSp>
            <p:nvGrpSpPr>
              <p:cNvPr id="598" name="Google Shape;598;p29"/>
              <p:cNvGrpSpPr/>
              <p:nvPr/>
            </p:nvGrpSpPr>
            <p:grpSpPr>
              <a:xfrm>
                <a:off x="4284300" y="4547630"/>
                <a:ext cx="403537" cy="339865"/>
                <a:chOff x="5004225" y="2283605"/>
                <a:chExt cx="403537" cy="339865"/>
              </a:xfrm>
            </p:grpSpPr>
            <p:sp>
              <p:nvSpPr>
                <p:cNvPr id="599" name="Google Shape;599;p29"/>
                <p:cNvSpPr/>
                <p:nvPr/>
              </p:nvSpPr>
              <p:spPr>
                <a:xfrm>
                  <a:off x="5004225" y="2411263"/>
                  <a:ext cx="148196" cy="126753"/>
                </a:xfrm>
                <a:custGeom>
                  <a:rect b="b" l="l" r="r" t="t"/>
                  <a:pathLst>
                    <a:path extrusionOk="0" h="6325" w="7395">
                      <a:moveTo>
                        <a:pt x="3156" y="0"/>
                      </a:moveTo>
                      <a:cubicBezTo>
                        <a:pt x="1417" y="0"/>
                        <a:pt x="1" y="1417"/>
                        <a:pt x="1" y="3155"/>
                      </a:cubicBezTo>
                      <a:cubicBezTo>
                        <a:pt x="1" y="5064"/>
                        <a:pt x="1559" y="6325"/>
                        <a:pt x="3183" y="6325"/>
                      </a:cubicBezTo>
                      <a:cubicBezTo>
                        <a:pt x="3960" y="6325"/>
                        <a:pt x="4751" y="6037"/>
                        <a:pt x="5394" y="5394"/>
                      </a:cubicBezTo>
                      <a:cubicBezTo>
                        <a:pt x="7394" y="3405"/>
                        <a:pt x="5977" y="0"/>
                        <a:pt x="31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0" name="Google Shape;600;p29"/>
                <p:cNvSpPr/>
                <p:nvPr/>
              </p:nvSpPr>
              <p:spPr>
                <a:xfrm>
                  <a:off x="5208721" y="2283605"/>
                  <a:ext cx="99519" cy="85070"/>
                </a:xfrm>
                <a:custGeom>
                  <a:rect b="b" l="l" r="r" t="t"/>
                  <a:pathLst>
                    <a:path extrusionOk="0" h="4245" w="4966">
                      <a:moveTo>
                        <a:pt x="2120" y="0"/>
                      </a:moveTo>
                      <a:cubicBezTo>
                        <a:pt x="953" y="0"/>
                        <a:pt x="0" y="941"/>
                        <a:pt x="0" y="2120"/>
                      </a:cubicBezTo>
                      <a:cubicBezTo>
                        <a:pt x="0" y="3400"/>
                        <a:pt x="1046" y="4245"/>
                        <a:pt x="2136" y="4245"/>
                      </a:cubicBezTo>
                      <a:cubicBezTo>
                        <a:pt x="2657" y="4245"/>
                        <a:pt x="3188" y="4051"/>
                        <a:pt x="3620" y="3620"/>
                      </a:cubicBezTo>
                      <a:cubicBezTo>
                        <a:pt x="4965" y="2286"/>
                        <a:pt x="4013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1" name="Google Shape;601;p29"/>
                <p:cNvSpPr/>
                <p:nvPr/>
              </p:nvSpPr>
              <p:spPr>
                <a:xfrm>
                  <a:off x="5308243" y="2538140"/>
                  <a:ext cx="99519" cy="85330"/>
                </a:xfrm>
                <a:custGeom>
                  <a:rect b="b" l="l" r="r" t="t"/>
                  <a:pathLst>
                    <a:path extrusionOk="0" h="4258" w="4966">
                      <a:moveTo>
                        <a:pt x="2120" y="1"/>
                      </a:moveTo>
                      <a:cubicBezTo>
                        <a:pt x="953" y="1"/>
                        <a:pt x="0" y="953"/>
                        <a:pt x="0" y="2132"/>
                      </a:cubicBezTo>
                      <a:cubicBezTo>
                        <a:pt x="0" y="3412"/>
                        <a:pt x="1046" y="4257"/>
                        <a:pt x="2136" y="4257"/>
                      </a:cubicBezTo>
                      <a:cubicBezTo>
                        <a:pt x="2657" y="4257"/>
                        <a:pt x="3188" y="4064"/>
                        <a:pt x="3620" y="3632"/>
                      </a:cubicBezTo>
                      <a:cubicBezTo>
                        <a:pt x="4965" y="2287"/>
                        <a:pt x="4013" y="1"/>
                        <a:pt x="212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02" name="Google Shape;602;p29"/>
              <p:cNvSpPr/>
              <p:nvPr/>
            </p:nvSpPr>
            <p:spPr>
              <a:xfrm>
                <a:off x="4607678" y="4356122"/>
                <a:ext cx="99519" cy="85070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29"/>
              <p:cNvSpPr/>
              <p:nvPr/>
            </p:nvSpPr>
            <p:spPr>
              <a:xfrm>
                <a:off x="4436309" y="4188273"/>
                <a:ext cx="171364" cy="146484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04" name="Google Shape;604;p29"/>
            <p:cNvSpPr/>
            <p:nvPr/>
          </p:nvSpPr>
          <p:spPr>
            <a:xfrm rot="4120194">
              <a:off x="4244722" y="4537958"/>
              <a:ext cx="2370370" cy="282034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5" name="Google Shape;605;p29"/>
          <p:cNvSpPr txBox="1"/>
          <p:nvPr>
            <p:ph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606" name="Google Shape;606;p29"/>
          <p:cNvSpPr txBox="1"/>
          <p:nvPr>
            <p:ph idx="2" type="title"/>
          </p:nvPr>
        </p:nvSpPr>
        <p:spPr>
          <a:xfrm>
            <a:off x="5706263" y="1460100"/>
            <a:ext cx="2560800" cy="75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07" name="Google Shape;607;p29"/>
          <p:cNvSpPr txBox="1"/>
          <p:nvPr>
            <p:ph idx="3" type="title"/>
          </p:nvPr>
        </p:nvSpPr>
        <p:spPr>
          <a:xfrm>
            <a:off x="5706215" y="2137200"/>
            <a:ext cx="25608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08" name="Google Shape;608;p29"/>
          <p:cNvSpPr txBox="1"/>
          <p:nvPr>
            <p:ph idx="4" type="title"/>
          </p:nvPr>
        </p:nvSpPr>
        <p:spPr>
          <a:xfrm>
            <a:off x="1890388" y="1460100"/>
            <a:ext cx="2560800" cy="75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09" name="Google Shape;609;p29"/>
          <p:cNvSpPr txBox="1"/>
          <p:nvPr>
            <p:ph idx="5" type="title"/>
          </p:nvPr>
        </p:nvSpPr>
        <p:spPr>
          <a:xfrm>
            <a:off x="1890340" y="2137200"/>
            <a:ext cx="25608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10" name="Google Shape;610;p29"/>
          <p:cNvSpPr txBox="1"/>
          <p:nvPr>
            <p:ph idx="6" type="title"/>
          </p:nvPr>
        </p:nvSpPr>
        <p:spPr>
          <a:xfrm>
            <a:off x="5706263" y="3035700"/>
            <a:ext cx="2560800" cy="75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11" name="Google Shape;611;p29"/>
          <p:cNvSpPr txBox="1"/>
          <p:nvPr>
            <p:ph idx="7" type="title"/>
          </p:nvPr>
        </p:nvSpPr>
        <p:spPr>
          <a:xfrm>
            <a:off x="5706215" y="3712800"/>
            <a:ext cx="25608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12" name="Google Shape;612;p29"/>
          <p:cNvSpPr txBox="1"/>
          <p:nvPr>
            <p:ph idx="8" type="title"/>
          </p:nvPr>
        </p:nvSpPr>
        <p:spPr>
          <a:xfrm>
            <a:off x="1890388" y="3035700"/>
            <a:ext cx="2560800" cy="75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13" name="Google Shape;613;p29"/>
          <p:cNvSpPr txBox="1"/>
          <p:nvPr>
            <p:ph idx="9" type="title"/>
          </p:nvPr>
        </p:nvSpPr>
        <p:spPr>
          <a:xfrm>
            <a:off x="1890340" y="3712800"/>
            <a:ext cx="25608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" name="Google Shape;615;p30"/>
          <p:cNvGrpSpPr/>
          <p:nvPr/>
        </p:nvGrpSpPr>
        <p:grpSpPr>
          <a:xfrm>
            <a:off x="-1835947" y="-786999"/>
            <a:ext cx="12560190" cy="7326210"/>
            <a:chOff x="-1835947" y="-786999"/>
            <a:chExt cx="12560190" cy="7326210"/>
          </a:xfrm>
        </p:grpSpPr>
        <p:grpSp>
          <p:nvGrpSpPr>
            <p:cNvPr id="616" name="Google Shape;616;p30"/>
            <p:cNvGrpSpPr/>
            <p:nvPr/>
          </p:nvGrpSpPr>
          <p:grpSpPr>
            <a:xfrm>
              <a:off x="7826773" y="-786999"/>
              <a:ext cx="2214777" cy="2214680"/>
              <a:chOff x="2046850" y="539706"/>
              <a:chExt cx="969226" cy="969226"/>
            </a:xfrm>
          </p:grpSpPr>
          <p:sp>
            <p:nvSpPr>
              <p:cNvPr id="617" name="Google Shape;617;p30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30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19" name="Google Shape;619;p30"/>
            <p:cNvSpPr/>
            <p:nvPr/>
          </p:nvSpPr>
          <p:spPr>
            <a:xfrm>
              <a:off x="-1395000" y="-669751"/>
              <a:ext cx="1982948" cy="1980207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 rot="840170">
              <a:off x="-1529918" y="3473899"/>
              <a:ext cx="2370544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1" name="Google Shape;621;p30"/>
            <p:cNvGrpSpPr/>
            <p:nvPr/>
          </p:nvGrpSpPr>
          <p:grpSpPr>
            <a:xfrm>
              <a:off x="-1423337" y="4085695"/>
              <a:ext cx="2039615" cy="282750"/>
              <a:chOff x="-1423337" y="4085695"/>
              <a:chExt cx="2039615" cy="282750"/>
            </a:xfrm>
          </p:grpSpPr>
          <p:cxnSp>
            <p:nvCxnSpPr>
              <p:cNvPr id="622" name="Google Shape;622;p30"/>
              <p:cNvCxnSpPr/>
              <p:nvPr/>
            </p:nvCxnSpPr>
            <p:spPr>
              <a:xfrm>
                <a:off x="-1044221" y="4085695"/>
                <a:ext cx="16605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23" name="Google Shape;623;p30"/>
              <p:cNvCxnSpPr/>
              <p:nvPr/>
            </p:nvCxnSpPr>
            <p:spPr>
              <a:xfrm>
                <a:off x="-1423337" y="4368445"/>
                <a:ext cx="20394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624" name="Google Shape;624;p30"/>
            <p:cNvSpPr/>
            <p:nvPr/>
          </p:nvSpPr>
          <p:spPr>
            <a:xfrm rot="-131837">
              <a:off x="7661135" y="4531774"/>
              <a:ext cx="57986" cy="489863"/>
            </a:xfrm>
            <a:custGeom>
              <a:rect b="b" l="l" r="r" t="t"/>
              <a:pathLst>
                <a:path extrusionOk="0" fill="none" h="22278" w="2240">
                  <a:moveTo>
                    <a:pt x="1" y="22277"/>
                  </a:moveTo>
                  <a:cubicBezTo>
                    <a:pt x="1" y="18562"/>
                    <a:pt x="2239" y="18562"/>
                    <a:pt x="2239" y="14848"/>
                  </a:cubicBezTo>
                  <a:cubicBezTo>
                    <a:pt x="2239" y="11145"/>
                    <a:pt x="1" y="11133"/>
                    <a:pt x="1" y="7430"/>
                  </a:cubicBezTo>
                  <a:cubicBezTo>
                    <a:pt x="1" y="3715"/>
                    <a:pt x="2239" y="3715"/>
                    <a:pt x="2239" y="1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7917539" y="4358104"/>
              <a:ext cx="57657" cy="489440"/>
            </a:xfrm>
            <a:custGeom>
              <a:rect b="b" l="l" r="r" t="t"/>
              <a:pathLst>
                <a:path extrusionOk="0" fill="none" h="22265" w="2227">
                  <a:moveTo>
                    <a:pt x="0" y="22265"/>
                  </a:moveTo>
                  <a:cubicBezTo>
                    <a:pt x="0" y="18562"/>
                    <a:pt x="2227" y="18562"/>
                    <a:pt x="2227" y="14847"/>
                  </a:cubicBezTo>
                  <a:cubicBezTo>
                    <a:pt x="2227" y="11132"/>
                    <a:pt x="0" y="11132"/>
                    <a:pt x="0" y="7418"/>
                  </a:cubicBezTo>
                  <a:cubicBezTo>
                    <a:pt x="0" y="3703"/>
                    <a:pt x="2227" y="3703"/>
                    <a:pt x="2227" y="0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6" name="Google Shape;626;p30"/>
            <p:cNvGrpSpPr/>
            <p:nvPr/>
          </p:nvGrpSpPr>
          <p:grpSpPr>
            <a:xfrm>
              <a:off x="255375" y="2235263"/>
              <a:ext cx="503400" cy="423975"/>
              <a:chOff x="4849700" y="2127775"/>
              <a:chExt cx="503400" cy="423975"/>
            </a:xfrm>
          </p:grpSpPr>
          <p:sp>
            <p:nvSpPr>
              <p:cNvPr id="627" name="Google Shape;627;p30"/>
              <p:cNvSpPr/>
              <p:nvPr/>
            </p:nvSpPr>
            <p:spPr>
              <a:xfrm>
                <a:off x="4849700" y="228702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30"/>
              <p:cNvSpPr/>
              <p:nvPr/>
            </p:nvSpPr>
            <p:spPr>
              <a:xfrm>
                <a:off x="5104800" y="212777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30"/>
              <p:cNvSpPr/>
              <p:nvPr/>
            </p:nvSpPr>
            <p:spPr>
              <a:xfrm>
                <a:off x="5228950" y="244530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630" name="Google Shape;630;p30"/>
            <p:cNvCxnSpPr/>
            <p:nvPr/>
          </p:nvCxnSpPr>
          <p:spPr>
            <a:xfrm>
              <a:off x="8514600" y="3039313"/>
              <a:ext cx="1648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631" name="Google Shape;631;p30"/>
            <p:cNvCxnSpPr/>
            <p:nvPr/>
          </p:nvCxnSpPr>
          <p:spPr>
            <a:xfrm>
              <a:off x="8664416" y="2756238"/>
              <a:ext cx="1165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632" name="Google Shape;632;p30"/>
            <p:cNvSpPr/>
            <p:nvPr/>
          </p:nvSpPr>
          <p:spPr>
            <a:xfrm>
              <a:off x="8160627" y="4229300"/>
              <a:ext cx="2563616" cy="747054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3" name="Google Shape;633;p30"/>
          <p:cNvSpPr txBox="1"/>
          <p:nvPr>
            <p:ph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634" name="Google Shape;634;p30"/>
          <p:cNvSpPr txBox="1"/>
          <p:nvPr>
            <p:ph idx="2" type="title"/>
          </p:nvPr>
        </p:nvSpPr>
        <p:spPr>
          <a:xfrm>
            <a:off x="3405675" y="1491591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35" name="Google Shape;635;p30"/>
          <p:cNvSpPr txBox="1"/>
          <p:nvPr>
            <p:ph idx="3" type="title"/>
          </p:nvPr>
        </p:nvSpPr>
        <p:spPr>
          <a:xfrm>
            <a:off x="3349512" y="1921962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36" name="Google Shape;636;p30"/>
          <p:cNvSpPr txBox="1"/>
          <p:nvPr>
            <p:ph idx="4" type="title"/>
          </p:nvPr>
        </p:nvSpPr>
        <p:spPr>
          <a:xfrm>
            <a:off x="859500" y="1491591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37" name="Google Shape;637;p30"/>
          <p:cNvSpPr txBox="1"/>
          <p:nvPr>
            <p:ph idx="5" type="title"/>
          </p:nvPr>
        </p:nvSpPr>
        <p:spPr>
          <a:xfrm>
            <a:off x="803400" y="1921962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38" name="Google Shape;638;p30"/>
          <p:cNvSpPr txBox="1"/>
          <p:nvPr>
            <p:ph idx="6" type="title"/>
          </p:nvPr>
        </p:nvSpPr>
        <p:spPr>
          <a:xfrm>
            <a:off x="5951638" y="1491591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39" name="Google Shape;639;p30"/>
          <p:cNvSpPr txBox="1"/>
          <p:nvPr>
            <p:ph idx="7" type="title"/>
          </p:nvPr>
        </p:nvSpPr>
        <p:spPr>
          <a:xfrm>
            <a:off x="5895500" y="1921962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40" name="Google Shape;640;p30"/>
          <p:cNvSpPr txBox="1"/>
          <p:nvPr>
            <p:ph idx="8" type="title"/>
          </p:nvPr>
        </p:nvSpPr>
        <p:spPr>
          <a:xfrm>
            <a:off x="3405675" y="3219591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41" name="Google Shape;641;p30"/>
          <p:cNvSpPr txBox="1"/>
          <p:nvPr>
            <p:ph idx="9" type="title"/>
          </p:nvPr>
        </p:nvSpPr>
        <p:spPr>
          <a:xfrm>
            <a:off x="3349512" y="3649962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42" name="Google Shape;642;p30"/>
          <p:cNvSpPr txBox="1"/>
          <p:nvPr>
            <p:ph idx="13" type="title"/>
          </p:nvPr>
        </p:nvSpPr>
        <p:spPr>
          <a:xfrm>
            <a:off x="859500" y="3219591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43" name="Google Shape;643;p30"/>
          <p:cNvSpPr txBox="1"/>
          <p:nvPr>
            <p:ph idx="14" type="title"/>
          </p:nvPr>
        </p:nvSpPr>
        <p:spPr>
          <a:xfrm>
            <a:off x="803400" y="3649962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44" name="Google Shape;644;p30"/>
          <p:cNvSpPr txBox="1"/>
          <p:nvPr>
            <p:ph idx="15" type="title"/>
          </p:nvPr>
        </p:nvSpPr>
        <p:spPr>
          <a:xfrm>
            <a:off x="5951638" y="3219591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45" name="Google Shape;645;p30"/>
          <p:cNvSpPr txBox="1"/>
          <p:nvPr>
            <p:ph idx="16" type="title"/>
          </p:nvPr>
        </p:nvSpPr>
        <p:spPr>
          <a:xfrm>
            <a:off x="5895500" y="3649962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4"/>
          <p:cNvGrpSpPr/>
          <p:nvPr/>
        </p:nvGrpSpPr>
        <p:grpSpPr>
          <a:xfrm>
            <a:off x="-2007247" y="-786999"/>
            <a:ext cx="12731490" cy="7366860"/>
            <a:chOff x="-2007247" y="-786999"/>
            <a:chExt cx="12731490" cy="7366860"/>
          </a:xfrm>
        </p:grpSpPr>
        <p:grpSp>
          <p:nvGrpSpPr>
            <p:cNvPr id="70" name="Google Shape;70;p4"/>
            <p:cNvGrpSpPr/>
            <p:nvPr/>
          </p:nvGrpSpPr>
          <p:grpSpPr>
            <a:xfrm>
              <a:off x="7826773" y="-786999"/>
              <a:ext cx="2214777" cy="2214680"/>
              <a:chOff x="2046850" y="539706"/>
              <a:chExt cx="969226" cy="969226"/>
            </a:xfrm>
          </p:grpSpPr>
          <p:sp>
            <p:nvSpPr>
              <p:cNvPr id="71" name="Google Shape;71;p4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4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3" name="Google Shape;73;p4"/>
            <p:cNvSpPr/>
            <p:nvPr/>
          </p:nvSpPr>
          <p:spPr>
            <a:xfrm>
              <a:off x="-1395000" y="-669751"/>
              <a:ext cx="1982948" cy="1980207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 rot="840170">
              <a:off x="-1701218" y="3514549"/>
              <a:ext cx="2370544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" name="Google Shape;75;p4"/>
            <p:cNvGrpSpPr/>
            <p:nvPr/>
          </p:nvGrpSpPr>
          <p:grpSpPr>
            <a:xfrm>
              <a:off x="-1423337" y="4085695"/>
              <a:ext cx="2039615" cy="282750"/>
              <a:chOff x="-1423337" y="4085695"/>
              <a:chExt cx="2039615" cy="282750"/>
            </a:xfrm>
          </p:grpSpPr>
          <p:cxnSp>
            <p:nvCxnSpPr>
              <p:cNvPr id="76" name="Google Shape;76;p4"/>
              <p:cNvCxnSpPr/>
              <p:nvPr/>
            </p:nvCxnSpPr>
            <p:spPr>
              <a:xfrm>
                <a:off x="-1044221" y="4085695"/>
                <a:ext cx="16605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7" name="Google Shape;77;p4"/>
              <p:cNvCxnSpPr/>
              <p:nvPr/>
            </p:nvCxnSpPr>
            <p:spPr>
              <a:xfrm>
                <a:off x="-1423337" y="4368445"/>
                <a:ext cx="20394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78" name="Google Shape;78;p4"/>
            <p:cNvSpPr/>
            <p:nvPr/>
          </p:nvSpPr>
          <p:spPr>
            <a:xfrm rot="-131837">
              <a:off x="7661135" y="4531774"/>
              <a:ext cx="57986" cy="489863"/>
            </a:xfrm>
            <a:custGeom>
              <a:rect b="b" l="l" r="r" t="t"/>
              <a:pathLst>
                <a:path extrusionOk="0" fill="none" h="22278" w="2240">
                  <a:moveTo>
                    <a:pt x="1" y="22277"/>
                  </a:moveTo>
                  <a:cubicBezTo>
                    <a:pt x="1" y="18562"/>
                    <a:pt x="2239" y="18562"/>
                    <a:pt x="2239" y="14848"/>
                  </a:cubicBezTo>
                  <a:cubicBezTo>
                    <a:pt x="2239" y="11145"/>
                    <a:pt x="1" y="11133"/>
                    <a:pt x="1" y="7430"/>
                  </a:cubicBezTo>
                  <a:cubicBezTo>
                    <a:pt x="1" y="3715"/>
                    <a:pt x="2239" y="3715"/>
                    <a:pt x="2239" y="1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7917539" y="4358104"/>
              <a:ext cx="57657" cy="489440"/>
            </a:xfrm>
            <a:custGeom>
              <a:rect b="b" l="l" r="r" t="t"/>
              <a:pathLst>
                <a:path extrusionOk="0" fill="none" h="22265" w="2227">
                  <a:moveTo>
                    <a:pt x="0" y="22265"/>
                  </a:moveTo>
                  <a:cubicBezTo>
                    <a:pt x="0" y="18562"/>
                    <a:pt x="2227" y="18562"/>
                    <a:pt x="2227" y="14847"/>
                  </a:cubicBezTo>
                  <a:cubicBezTo>
                    <a:pt x="2227" y="11132"/>
                    <a:pt x="0" y="11132"/>
                    <a:pt x="0" y="7418"/>
                  </a:cubicBezTo>
                  <a:cubicBezTo>
                    <a:pt x="0" y="3703"/>
                    <a:pt x="2227" y="3703"/>
                    <a:pt x="2227" y="0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" name="Google Shape;80;p4"/>
            <p:cNvGrpSpPr/>
            <p:nvPr/>
          </p:nvGrpSpPr>
          <p:grpSpPr>
            <a:xfrm>
              <a:off x="52175" y="2262363"/>
              <a:ext cx="503400" cy="423975"/>
              <a:chOff x="4646500" y="2154875"/>
              <a:chExt cx="503400" cy="423975"/>
            </a:xfrm>
          </p:grpSpPr>
          <p:sp>
            <p:nvSpPr>
              <p:cNvPr id="81" name="Google Shape;81;p4"/>
              <p:cNvSpPr/>
              <p:nvPr/>
            </p:nvSpPr>
            <p:spPr>
              <a:xfrm>
                <a:off x="4646500" y="231412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4"/>
              <p:cNvSpPr/>
              <p:nvPr/>
            </p:nvSpPr>
            <p:spPr>
              <a:xfrm>
                <a:off x="4901600" y="215487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4"/>
              <p:cNvSpPr/>
              <p:nvPr/>
            </p:nvSpPr>
            <p:spPr>
              <a:xfrm>
                <a:off x="5025750" y="247240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84" name="Google Shape;84;p4"/>
            <p:cNvCxnSpPr/>
            <p:nvPr/>
          </p:nvCxnSpPr>
          <p:spPr>
            <a:xfrm>
              <a:off x="8514600" y="3039313"/>
              <a:ext cx="1648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85" name="Google Shape;85;p4"/>
            <p:cNvCxnSpPr/>
            <p:nvPr/>
          </p:nvCxnSpPr>
          <p:spPr>
            <a:xfrm>
              <a:off x="8664416" y="2756238"/>
              <a:ext cx="1165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86" name="Google Shape;86;p4"/>
            <p:cNvSpPr/>
            <p:nvPr/>
          </p:nvSpPr>
          <p:spPr>
            <a:xfrm>
              <a:off x="8160627" y="4229300"/>
              <a:ext cx="2563616" cy="747054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4"/>
          <p:cNvSpPr txBox="1"/>
          <p:nvPr>
            <p:ph idx="1" type="body"/>
          </p:nvPr>
        </p:nvSpPr>
        <p:spPr>
          <a:xfrm>
            <a:off x="780200" y="1092747"/>
            <a:ext cx="7583400" cy="3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leway Medium"/>
              <a:buAutoNum type="arabicPeriod"/>
              <a:defRPr sz="11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/>
        </p:txBody>
      </p:sp>
      <p:sp>
        <p:nvSpPr>
          <p:cNvPr id="88" name="Google Shape;88;p4"/>
          <p:cNvSpPr txBox="1"/>
          <p:nvPr>
            <p:ph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6"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7" name="Google Shape;647;p31"/>
          <p:cNvGrpSpPr/>
          <p:nvPr/>
        </p:nvGrpSpPr>
        <p:grpSpPr>
          <a:xfrm>
            <a:off x="-848984" y="-782738"/>
            <a:ext cx="11016193" cy="6899511"/>
            <a:chOff x="-848984" y="-782738"/>
            <a:chExt cx="11016193" cy="6899511"/>
          </a:xfrm>
        </p:grpSpPr>
        <p:cxnSp>
          <p:nvCxnSpPr>
            <p:cNvPr id="648" name="Google Shape;648;p31"/>
            <p:cNvCxnSpPr/>
            <p:nvPr/>
          </p:nvCxnSpPr>
          <p:spPr>
            <a:xfrm>
              <a:off x="1808986" y="4582995"/>
              <a:ext cx="1660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649" name="Google Shape;649;p31"/>
            <p:cNvCxnSpPr/>
            <p:nvPr/>
          </p:nvCxnSpPr>
          <p:spPr>
            <a:xfrm>
              <a:off x="1429870" y="4789545"/>
              <a:ext cx="20394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grpSp>
          <p:nvGrpSpPr>
            <p:cNvPr id="650" name="Google Shape;650;p31"/>
            <p:cNvGrpSpPr/>
            <p:nvPr/>
          </p:nvGrpSpPr>
          <p:grpSpPr>
            <a:xfrm>
              <a:off x="7522188" y="-782738"/>
              <a:ext cx="2645017" cy="2644823"/>
              <a:chOff x="2046850" y="539706"/>
              <a:chExt cx="969226" cy="969226"/>
            </a:xfrm>
          </p:grpSpPr>
          <p:sp>
            <p:nvSpPr>
              <p:cNvPr id="651" name="Google Shape;651;p31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31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3" name="Google Shape;653;p31"/>
            <p:cNvSpPr/>
            <p:nvPr/>
          </p:nvSpPr>
          <p:spPr>
            <a:xfrm flipH="1">
              <a:off x="7894925" y="1516138"/>
              <a:ext cx="2272284" cy="662157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1"/>
            <p:cNvSpPr/>
            <p:nvPr/>
          </p:nvSpPr>
          <p:spPr>
            <a:xfrm>
              <a:off x="7460325" y="3791474"/>
              <a:ext cx="2325300" cy="232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1"/>
            <p:cNvSpPr/>
            <p:nvPr/>
          </p:nvSpPr>
          <p:spPr>
            <a:xfrm>
              <a:off x="-848984" y="4040890"/>
              <a:ext cx="1781601" cy="1779130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1"/>
            <p:cNvSpPr/>
            <p:nvPr/>
          </p:nvSpPr>
          <p:spPr>
            <a:xfrm>
              <a:off x="-515775" y="2536768"/>
              <a:ext cx="969226" cy="969226"/>
            </a:xfrm>
            <a:custGeom>
              <a:rect b="b" l="l" r="r" t="t"/>
              <a:pathLst>
                <a:path extrusionOk="0" fill="none" h="18289" w="18289">
                  <a:moveTo>
                    <a:pt x="17241" y="7251"/>
                  </a:moveTo>
                  <a:cubicBezTo>
                    <a:pt x="18289" y="11716"/>
                    <a:pt x="15515" y="16193"/>
                    <a:pt x="11050" y="17241"/>
                  </a:cubicBezTo>
                  <a:cubicBezTo>
                    <a:pt x="6573" y="18288"/>
                    <a:pt x="2108" y="15514"/>
                    <a:pt x="1049" y="11049"/>
                  </a:cubicBezTo>
                  <a:cubicBezTo>
                    <a:pt x="1" y="6573"/>
                    <a:pt x="2775" y="2108"/>
                    <a:pt x="7252" y="1048"/>
                  </a:cubicBezTo>
                  <a:cubicBezTo>
                    <a:pt x="11717" y="0"/>
                    <a:pt x="16193" y="2774"/>
                    <a:pt x="17241" y="725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1"/>
            <p:cNvSpPr/>
            <p:nvPr/>
          </p:nvSpPr>
          <p:spPr>
            <a:xfrm>
              <a:off x="18673" y="2068011"/>
              <a:ext cx="434771" cy="434188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1"/>
            <p:cNvSpPr/>
            <p:nvPr/>
          </p:nvSpPr>
          <p:spPr>
            <a:xfrm>
              <a:off x="49673" y="1757988"/>
              <a:ext cx="198201" cy="197565"/>
            </a:xfrm>
            <a:custGeom>
              <a:rect b="b" l="l" r="r" t="t"/>
              <a:pathLst>
                <a:path extrusionOk="0" fill="none" h="3728" w="3740">
                  <a:moveTo>
                    <a:pt x="3739" y="1858"/>
                  </a:moveTo>
                  <a:cubicBezTo>
                    <a:pt x="3739" y="2894"/>
                    <a:pt x="2906" y="3727"/>
                    <a:pt x="1870" y="3727"/>
                  </a:cubicBezTo>
                  <a:cubicBezTo>
                    <a:pt x="846" y="3727"/>
                    <a:pt x="1" y="2894"/>
                    <a:pt x="1" y="1858"/>
                  </a:cubicBezTo>
                  <a:cubicBezTo>
                    <a:pt x="1" y="834"/>
                    <a:pt x="846" y="0"/>
                    <a:pt x="1870" y="0"/>
                  </a:cubicBezTo>
                  <a:cubicBezTo>
                    <a:pt x="2906" y="0"/>
                    <a:pt x="3739" y="834"/>
                    <a:pt x="3739" y="1858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9" name="Google Shape;659;p31"/>
            <p:cNvGrpSpPr/>
            <p:nvPr/>
          </p:nvGrpSpPr>
          <p:grpSpPr>
            <a:xfrm rot="-385840">
              <a:off x="7989989" y="3549623"/>
              <a:ext cx="815493" cy="648045"/>
              <a:chOff x="539375" y="662400"/>
              <a:chExt cx="815500" cy="648050"/>
            </a:xfrm>
          </p:grpSpPr>
          <p:sp>
            <p:nvSpPr>
              <p:cNvPr id="660" name="Google Shape;660;p31"/>
              <p:cNvSpPr/>
              <p:nvPr/>
            </p:nvSpPr>
            <p:spPr>
              <a:xfrm>
                <a:off x="974100" y="662400"/>
                <a:ext cx="380775" cy="471850"/>
              </a:xfrm>
              <a:custGeom>
                <a:rect b="b" l="l" r="r" t="t"/>
                <a:pathLst>
                  <a:path extrusionOk="0" h="18874" w="15231">
                    <a:moveTo>
                      <a:pt x="7345" y="0"/>
                    </a:moveTo>
                    <a:cubicBezTo>
                      <a:pt x="3705" y="0"/>
                      <a:pt x="0" y="2959"/>
                      <a:pt x="1217" y="7563"/>
                    </a:cubicBezTo>
                    <a:cubicBezTo>
                      <a:pt x="2277" y="11587"/>
                      <a:pt x="5027" y="15719"/>
                      <a:pt x="10944" y="18874"/>
                    </a:cubicBezTo>
                    <a:cubicBezTo>
                      <a:pt x="10944" y="18874"/>
                      <a:pt x="15231" y="12004"/>
                      <a:pt x="13088" y="4420"/>
                    </a:cubicBezTo>
                    <a:cubicBezTo>
                      <a:pt x="12216" y="1340"/>
                      <a:pt x="9795" y="0"/>
                      <a:pt x="73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31"/>
              <p:cNvSpPr/>
              <p:nvPr/>
            </p:nvSpPr>
            <p:spPr>
              <a:xfrm>
                <a:off x="539375" y="971075"/>
                <a:ext cx="520175" cy="339375"/>
              </a:xfrm>
              <a:custGeom>
                <a:rect b="b" l="l" r="r" t="t"/>
                <a:pathLst>
                  <a:path extrusionOk="0" h="13575" w="20807">
                    <a:moveTo>
                      <a:pt x="8950" y="1"/>
                    </a:moveTo>
                    <a:cubicBezTo>
                      <a:pt x="3467" y="1"/>
                      <a:pt x="0" y="8157"/>
                      <a:pt x="5912" y="11503"/>
                    </a:cubicBezTo>
                    <a:cubicBezTo>
                      <a:pt x="8119" y="12748"/>
                      <a:pt x="10784" y="13575"/>
                      <a:pt x="13970" y="13575"/>
                    </a:cubicBezTo>
                    <a:cubicBezTo>
                      <a:pt x="16026" y="13575"/>
                      <a:pt x="18299" y="13230"/>
                      <a:pt x="20807" y="12432"/>
                    </a:cubicBezTo>
                    <a:cubicBezTo>
                      <a:pt x="20807" y="12432"/>
                      <a:pt x="18878" y="4562"/>
                      <a:pt x="11960" y="811"/>
                    </a:cubicBezTo>
                    <a:cubicBezTo>
                      <a:pt x="10922" y="248"/>
                      <a:pt x="9906" y="1"/>
                      <a:pt x="89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62" name="Google Shape;662;p31"/>
          <p:cNvSpPr txBox="1"/>
          <p:nvPr>
            <p:ph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63" name="Google Shape;663;p31"/>
          <p:cNvSpPr txBox="1"/>
          <p:nvPr>
            <p:ph idx="1" type="subTitle"/>
          </p:nvPr>
        </p:nvSpPr>
        <p:spPr>
          <a:xfrm>
            <a:off x="810950" y="2298500"/>
            <a:ext cx="2706000" cy="13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6_2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5" name="Google Shape;665;p32"/>
          <p:cNvGrpSpPr/>
          <p:nvPr/>
        </p:nvGrpSpPr>
        <p:grpSpPr>
          <a:xfrm>
            <a:off x="-1573975" y="-1271500"/>
            <a:ext cx="12756953" cy="7118595"/>
            <a:chOff x="-1573975" y="-1271500"/>
            <a:chExt cx="12756953" cy="7118595"/>
          </a:xfrm>
        </p:grpSpPr>
        <p:sp>
          <p:nvSpPr>
            <p:cNvPr id="666" name="Google Shape;666;p32"/>
            <p:cNvSpPr/>
            <p:nvPr/>
          </p:nvSpPr>
          <p:spPr>
            <a:xfrm>
              <a:off x="7968175" y="-1271500"/>
              <a:ext cx="2742900" cy="2820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8807725" y="3768690"/>
              <a:ext cx="1781601" cy="1779130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 flipH="1">
              <a:off x="7856914" y="2174127"/>
              <a:ext cx="3326064" cy="969235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-962475" y="4067965"/>
              <a:ext cx="1781601" cy="1779130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70" name="Google Shape;670;p32"/>
            <p:cNvCxnSpPr/>
            <p:nvPr/>
          </p:nvCxnSpPr>
          <p:spPr>
            <a:xfrm>
              <a:off x="-197725" y="4854000"/>
              <a:ext cx="6696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671" name="Google Shape;671;p32"/>
            <p:cNvSpPr/>
            <p:nvPr/>
          </p:nvSpPr>
          <p:spPr>
            <a:xfrm flipH="1">
              <a:off x="-1573975" y="2997362"/>
              <a:ext cx="2272284" cy="662157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72" name="Google Shape;672;p32"/>
            <p:cNvCxnSpPr/>
            <p:nvPr/>
          </p:nvCxnSpPr>
          <p:spPr>
            <a:xfrm>
              <a:off x="-136875" y="4739025"/>
              <a:ext cx="4734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673" name="Google Shape;673;p32"/>
            <p:cNvSpPr/>
            <p:nvPr/>
          </p:nvSpPr>
          <p:spPr>
            <a:xfrm flipH="1">
              <a:off x="-591410" y="2298498"/>
              <a:ext cx="1289710" cy="375829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4" name="Google Shape;674;p32"/>
            <p:cNvGrpSpPr/>
            <p:nvPr/>
          </p:nvGrpSpPr>
          <p:grpSpPr>
            <a:xfrm>
              <a:off x="7415850" y="3446278"/>
              <a:ext cx="969226" cy="969226"/>
              <a:chOff x="2046850" y="539706"/>
              <a:chExt cx="969226" cy="969226"/>
            </a:xfrm>
          </p:grpSpPr>
          <p:sp>
            <p:nvSpPr>
              <p:cNvPr id="675" name="Google Shape;675;p32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32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77" name="Google Shape;677;p32"/>
          <p:cNvSpPr txBox="1"/>
          <p:nvPr>
            <p:ph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78" name="Google Shape;678;p32"/>
          <p:cNvSpPr txBox="1"/>
          <p:nvPr>
            <p:ph idx="1" type="subTitle"/>
          </p:nvPr>
        </p:nvSpPr>
        <p:spPr>
          <a:xfrm>
            <a:off x="1498500" y="2298500"/>
            <a:ext cx="2766900" cy="13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6_2_1"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0" name="Google Shape;680;p33"/>
          <p:cNvGrpSpPr/>
          <p:nvPr/>
        </p:nvGrpSpPr>
        <p:grpSpPr>
          <a:xfrm>
            <a:off x="-1613025" y="-782738"/>
            <a:ext cx="11876884" cy="6899511"/>
            <a:chOff x="-1613025" y="-782738"/>
            <a:chExt cx="11876884" cy="6899511"/>
          </a:xfrm>
        </p:grpSpPr>
        <p:grpSp>
          <p:nvGrpSpPr>
            <p:cNvPr id="681" name="Google Shape;681;p33"/>
            <p:cNvGrpSpPr/>
            <p:nvPr/>
          </p:nvGrpSpPr>
          <p:grpSpPr>
            <a:xfrm>
              <a:off x="-1551162" y="-782738"/>
              <a:ext cx="2645017" cy="2644823"/>
              <a:chOff x="2046850" y="539706"/>
              <a:chExt cx="969226" cy="969226"/>
            </a:xfrm>
          </p:grpSpPr>
          <p:sp>
            <p:nvSpPr>
              <p:cNvPr id="682" name="Google Shape;682;p33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33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84" name="Google Shape;684;p33"/>
            <p:cNvSpPr/>
            <p:nvPr/>
          </p:nvSpPr>
          <p:spPr>
            <a:xfrm flipH="1">
              <a:off x="-1178425" y="1516138"/>
              <a:ext cx="2272284" cy="662157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-1613025" y="3791474"/>
              <a:ext cx="2325300" cy="232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3"/>
            <p:cNvSpPr/>
            <p:nvPr/>
          </p:nvSpPr>
          <p:spPr>
            <a:xfrm>
              <a:off x="8236925" y="4067965"/>
              <a:ext cx="1781601" cy="1779130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87" name="Google Shape;687;p33"/>
            <p:cNvCxnSpPr/>
            <p:nvPr/>
          </p:nvCxnSpPr>
          <p:spPr>
            <a:xfrm>
              <a:off x="8608000" y="4854000"/>
              <a:ext cx="1063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688" name="Google Shape;688;p33"/>
            <p:cNvSpPr/>
            <p:nvPr/>
          </p:nvSpPr>
          <p:spPr>
            <a:xfrm flipH="1">
              <a:off x="7991575" y="2997362"/>
              <a:ext cx="2272284" cy="662157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89" name="Google Shape;689;p33"/>
            <p:cNvCxnSpPr/>
            <p:nvPr/>
          </p:nvCxnSpPr>
          <p:spPr>
            <a:xfrm>
              <a:off x="8704625" y="4739025"/>
              <a:ext cx="7518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690" name="Google Shape;690;p33"/>
            <p:cNvSpPr/>
            <p:nvPr/>
          </p:nvSpPr>
          <p:spPr>
            <a:xfrm flipH="1">
              <a:off x="8607990" y="2298498"/>
              <a:ext cx="1289710" cy="375829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1" name="Google Shape;691;p33"/>
          <p:cNvSpPr txBox="1"/>
          <p:nvPr>
            <p:ph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92" name="Google Shape;692;p33"/>
          <p:cNvSpPr txBox="1"/>
          <p:nvPr>
            <p:ph idx="1" type="subTitle"/>
          </p:nvPr>
        </p:nvSpPr>
        <p:spPr>
          <a:xfrm>
            <a:off x="4900800" y="2298500"/>
            <a:ext cx="2766900" cy="13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6_1"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4" name="Google Shape;694;p34"/>
          <p:cNvGrpSpPr/>
          <p:nvPr/>
        </p:nvGrpSpPr>
        <p:grpSpPr>
          <a:xfrm>
            <a:off x="-1835947" y="-786999"/>
            <a:ext cx="12560190" cy="7326210"/>
            <a:chOff x="-1835947" y="-786999"/>
            <a:chExt cx="12560190" cy="7326210"/>
          </a:xfrm>
        </p:grpSpPr>
        <p:grpSp>
          <p:nvGrpSpPr>
            <p:cNvPr id="695" name="Google Shape;695;p34"/>
            <p:cNvGrpSpPr/>
            <p:nvPr/>
          </p:nvGrpSpPr>
          <p:grpSpPr>
            <a:xfrm>
              <a:off x="7826773" y="-786999"/>
              <a:ext cx="2214777" cy="2214680"/>
              <a:chOff x="2046850" y="539706"/>
              <a:chExt cx="969226" cy="969226"/>
            </a:xfrm>
          </p:grpSpPr>
          <p:sp>
            <p:nvSpPr>
              <p:cNvPr id="696" name="Google Shape;696;p34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34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98" name="Google Shape;698;p34"/>
            <p:cNvSpPr/>
            <p:nvPr/>
          </p:nvSpPr>
          <p:spPr>
            <a:xfrm>
              <a:off x="-1395000" y="-669751"/>
              <a:ext cx="1982948" cy="1980207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4"/>
            <p:cNvSpPr/>
            <p:nvPr/>
          </p:nvSpPr>
          <p:spPr>
            <a:xfrm rot="840170">
              <a:off x="-1529918" y="3473899"/>
              <a:ext cx="2370544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0" name="Google Shape;700;p34"/>
            <p:cNvGrpSpPr/>
            <p:nvPr/>
          </p:nvGrpSpPr>
          <p:grpSpPr>
            <a:xfrm>
              <a:off x="-1423337" y="4085695"/>
              <a:ext cx="2039615" cy="282750"/>
              <a:chOff x="-1423337" y="4085695"/>
              <a:chExt cx="2039615" cy="282750"/>
            </a:xfrm>
          </p:grpSpPr>
          <p:cxnSp>
            <p:nvCxnSpPr>
              <p:cNvPr id="701" name="Google Shape;701;p34"/>
              <p:cNvCxnSpPr/>
              <p:nvPr/>
            </p:nvCxnSpPr>
            <p:spPr>
              <a:xfrm>
                <a:off x="-1044221" y="4085695"/>
                <a:ext cx="16605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02" name="Google Shape;702;p34"/>
              <p:cNvCxnSpPr/>
              <p:nvPr/>
            </p:nvCxnSpPr>
            <p:spPr>
              <a:xfrm>
                <a:off x="-1423337" y="4368445"/>
                <a:ext cx="20394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703" name="Google Shape;703;p34"/>
            <p:cNvSpPr/>
            <p:nvPr/>
          </p:nvSpPr>
          <p:spPr>
            <a:xfrm rot="-131837">
              <a:off x="7561385" y="4797774"/>
              <a:ext cx="57986" cy="489863"/>
            </a:xfrm>
            <a:custGeom>
              <a:rect b="b" l="l" r="r" t="t"/>
              <a:pathLst>
                <a:path extrusionOk="0" fill="none" h="22278" w="2240">
                  <a:moveTo>
                    <a:pt x="1" y="22277"/>
                  </a:moveTo>
                  <a:cubicBezTo>
                    <a:pt x="1" y="18562"/>
                    <a:pt x="2239" y="18562"/>
                    <a:pt x="2239" y="14848"/>
                  </a:cubicBezTo>
                  <a:cubicBezTo>
                    <a:pt x="2239" y="11145"/>
                    <a:pt x="1" y="11133"/>
                    <a:pt x="1" y="7430"/>
                  </a:cubicBezTo>
                  <a:cubicBezTo>
                    <a:pt x="1" y="3715"/>
                    <a:pt x="2239" y="3715"/>
                    <a:pt x="2239" y="1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4"/>
            <p:cNvSpPr/>
            <p:nvPr/>
          </p:nvSpPr>
          <p:spPr>
            <a:xfrm>
              <a:off x="7817789" y="4624104"/>
              <a:ext cx="57657" cy="489440"/>
            </a:xfrm>
            <a:custGeom>
              <a:rect b="b" l="l" r="r" t="t"/>
              <a:pathLst>
                <a:path extrusionOk="0" fill="none" h="22265" w="2227">
                  <a:moveTo>
                    <a:pt x="0" y="22265"/>
                  </a:moveTo>
                  <a:cubicBezTo>
                    <a:pt x="0" y="18562"/>
                    <a:pt x="2227" y="18562"/>
                    <a:pt x="2227" y="14847"/>
                  </a:cubicBezTo>
                  <a:cubicBezTo>
                    <a:pt x="2227" y="11132"/>
                    <a:pt x="0" y="11132"/>
                    <a:pt x="0" y="7418"/>
                  </a:cubicBezTo>
                  <a:cubicBezTo>
                    <a:pt x="0" y="3703"/>
                    <a:pt x="2227" y="3703"/>
                    <a:pt x="2227" y="0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5" name="Google Shape;705;p34"/>
            <p:cNvGrpSpPr/>
            <p:nvPr/>
          </p:nvGrpSpPr>
          <p:grpSpPr>
            <a:xfrm>
              <a:off x="210000" y="1991413"/>
              <a:ext cx="503400" cy="423975"/>
              <a:chOff x="4804325" y="1883925"/>
              <a:chExt cx="503400" cy="423975"/>
            </a:xfrm>
          </p:grpSpPr>
          <p:sp>
            <p:nvSpPr>
              <p:cNvPr id="706" name="Google Shape;706;p34"/>
              <p:cNvSpPr/>
              <p:nvPr/>
            </p:nvSpPr>
            <p:spPr>
              <a:xfrm>
                <a:off x="4804325" y="204317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34"/>
              <p:cNvSpPr/>
              <p:nvPr/>
            </p:nvSpPr>
            <p:spPr>
              <a:xfrm>
                <a:off x="5059425" y="188392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34"/>
              <p:cNvSpPr/>
              <p:nvPr/>
            </p:nvSpPr>
            <p:spPr>
              <a:xfrm>
                <a:off x="5183575" y="220145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709" name="Google Shape;709;p34"/>
            <p:cNvCxnSpPr/>
            <p:nvPr/>
          </p:nvCxnSpPr>
          <p:spPr>
            <a:xfrm>
              <a:off x="8514600" y="3039313"/>
              <a:ext cx="1648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710" name="Google Shape;710;p34"/>
            <p:cNvCxnSpPr/>
            <p:nvPr/>
          </p:nvCxnSpPr>
          <p:spPr>
            <a:xfrm>
              <a:off x="8664416" y="2756238"/>
              <a:ext cx="1165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711" name="Google Shape;711;p34"/>
            <p:cNvSpPr/>
            <p:nvPr/>
          </p:nvSpPr>
          <p:spPr>
            <a:xfrm>
              <a:off x="8160627" y="4229300"/>
              <a:ext cx="2563616" cy="747054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2" name="Google Shape;712;p34"/>
          <p:cNvSpPr txBox="1"/>
          <p:nvPr>
            <p:ph type="title"/>
          </p:nvPr>
        </p:nvSpPr>
        <p:spPr>
          <a:xfrm>
            <a:off x="758775" y="446216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713" name="Google Shape;713;p34"/>
          <p:cNvSpPr txBox="1"/>
          <p:nvPr>
            <p:ph idx="1" type="subTitle"/>
          </p:nvPr>
        </p:nvSpPr>
        <p:spPr>
          <a:xfrm>
            <a:off x="890100" y="3664000"/>
            <a:ext cx="44349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4" name="Google Shape;714;p34"/>
          <p:cNvSpPr txBox="1"/>
          <p:nvPr>
            <p:ph idx="2" type="title"/>
          </p:nvPr>
        </p:nvSpPr>
        <p:spPr>
          <a:xfrm>
            <a:off x="890100" y="3237875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15" name="Google Shape;715;p34"/>
          <p:cNvSpPr txBox="1"/>
          <p:nvPr>
            <p:ph idx="3" type="subTitle"/>
          </p:nvPr>
        </p:nvSpPr>
        <p:spPr>
          <a:xfrm>
            <a:off x="890100" y="1688900"/>
            <a:ext cx="4434900" cy="14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6" name="Google Shape;716;p34"/>
          <p:cNvSpPr txBox="1"/>
          <p:nvPr>
            <p:ph idx="4" type="title"/>
          </p:nvPr>
        </p:nvSpPr>
        <p:spPr>
          <a:xfrm>
            <a:off x="890100" y="1262775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17" name="Google Shape;717;p34"/>
          <p:cNvSpPr txBox="1"/>
          <p:nvPr>
            <p:ph idx="5" type="subTitle"/>
          </p:nvPr>
        </p:nvSpPr>
        <p:spPr>
          <a:xfrm>
            <a:off x="5658975" y="1688900"/>
            <a:ext cx="2619300" cy="27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8" name="Google Shape;718;p34"/>
          <p:cNvSpPr txBox="1"/>
          <p:nvPr>
            <p:ph idx="6" type="title"/>
          </p:nvPr>
        </p:nvSpPr>
        <p:spPr>
          <a:xfrm>
            <a:off x="5658975" y="1262775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!">
  <p:cSld name="CUSTOM_5"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0" name="Google Shape;720;p35"/>
          <p:cNvGrpSpPr/>
          <p:nvPr/>
        </p:nvGrpSpPr>
        <p:grpSpPr>
          <a:xfrm>
            <a:off x="-1336961" y="-1271500"/>
            <a:ext cx="11654490" cy="7810711"/>
            <a:chOff x="-1336961" y="-1271500"/>
            <a:chExt cx="11654490" cy="7810711"/>
          </a:xfrm>
        </p:grpSpPr>
        <p:sp>
          <p:nvSpPr>
            <p:cNvPr id="721" name="Google Shape;721;p35"/>
            <p:cNvSpPr/>
            <p:nvPr/>
          </p:nvSpPr>
          <p:spPr>
            <a:xfrm>
              <a:off x="-1225700" y="-1271500"/>
              <a:ext cx="2742900" cy="2820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2" name="Google Shape;722;p35"/>
            <p:cNvGrpSpPr/>
            <p:nvPr/>
          </p:nvGrpSpPr>
          <p:grpSpPr>
            <a:xfrm>
              <a:off x="1840550" y="199703"/>
              <a:ext cx="969226" cy="969226"/>
              <a:chOff x="2046850" y="539706"/>
              <a:chExt cx="969226" cy="969226"/>
            </a:xfrm>
          </p:grpSpPr>
          <p:sp>
            <p:nvSpPr>
              <p:cNvPr id="723" name="Google Shape;723;p35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35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25" name="Google Shape;725;p35"/>
            <p:cNvSpPr/>
            <p:nvPr/>
          </p:nvSpPr>
          <p:spPr>
            <a:xfrm>
              <a:off x="6929961" y="167711"/>
              <a:ext cx="434771" cy="434188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5"/>
            <p:cNvSpPr/>
            <p:nvPr/>
          </p:nvSpPr>
          <p:spPr>
            <a:xfrm>
              <a:off x="7617350" y="-669751"/>
              <a:ext cx="1982948" cy="1980207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5"/>
            <p:cNvSpPr/>
            <p:nvPr/>
          </p:nvSpPr>
          <p:spPr>
            <a:xfrm>
              <a:off x="-386150" y="3768690"/>
              <a:ext cx="1781601" cy="1779130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5"/>
            <p:cNvSpPr/>
            <p:nvPr/>
          </p:nvSpPr>
          <p:spPr>
            <a:xfrm>
              <a:off x="6820800" y="554557"/>
              <a:ext cx="2272284" cy="662157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5"/>
            <p:cNvSpPr/>
            <p:nvPr/>
          </p:nvSpPr>
          <p:spPr>
            <a:xfrm>
              <a:off x="7642275" y="2826400"/>
              <a:ext cx="1450800" cy="402600"/>
            </a:xfrm>
            <a:custGeom>
              <a:rect b="b" l="l" r="r" t="t"/>
              <a:pathLst>
                <a:path extrusionOk="0" h="16104" w="58032">
                  <a:moveTo>
                    <a:pt x="35136" y="0"/>
                  </a:moveTo>
                  <a:cubicBezTo>
                    <a:pt x="28135" y="0"/>
                    <a:pt x="26349" y="4608"/>
                    <a:pt x="26051" y="8477"/>
                  </a:cubicBezTo>
                  <a:cubicBezTo>
                    <a:pt x="25364" y="8113"/>
                    <a:pt x="24591" y="7923"/>
                    <a:pt x="23830" y="7923"/>
                  </a:cubicBezTo>
                  <a:cubicBezTo>
                    <a:pt x="21928" y="7923"/>
                    <a:pt x="20107" y="9112"/>
                    <a:pt x="19920" y="11740"/>
                  </a:cubicBezTo>
                  <a:cubicBezTo>
                    <a:pt x="14693" y="11787"/>
                    <a:pt x="7680" y="11763"/>
                    <a:pt x="3036" y="12776"/>
                  </a:cubicBezTo>
                  <a:cubicBezTo>
                    <a:pt x="1215" y="13168"/>
                    <a:pt x="489" y="13799"/>
                    <a:pt x="227" y="14323"/>
                  </a:cubicBezTo>
                  <a:cubicBezTo>
                    <a:pt x="0" y="14764"/>
                    <a:pt x="155" y="15300"/>
                    <a:pt x="584" y="15562"/>
                  </a:cubicBezTo>
                  <a:cubicBezTo>
                    <a:pt x="1326" y="16019"/>
                    <a:pt x="2277" y="16103"/>
                    <a:pt x="3198" y="16103"/>
                  </a:cubicBezTo>
                  <a:cubicBezTo>
                    <a:pt x="3356" y="16103"/>
                    <a:pt x="3513" y="16101"/>
                    <a:pt x="3668" y="16097"/>
                  </a:cubicBezTo>
                  <a:cubicBezTo>
                    <a:pt x="10603" y="15944"/>
                    <a:pt x="17913" y="15918"/>
                    <a:pt x="25296" y="15918"/>
                  </a:cubicBezTo>
                  <a:cubicBezTo>
                    <a:pt x="29006" y="15918"/>
                    <a:pt x="32734" y="15924"/>
                    <a:pt x="36444" y="15924"/>
                  </a:cubicBezTo>
                  <a:cubicBezTo>
                    <a:pt x="43080" y="15924"/>
                    <a:pt x="49654" y="15904"/>
                    <a:pt x="55948" y="15788"/>
                  </a:cubicBezTo>
                  <a:cubicBezTo>
                    <a:pt x="57198" y="15764"/>
                    <a:pt x="58031" y="14454"/>
                    <a:pt x="57472" y="13335"/>
                  </a:cubicBezTo>
                  <a:lnTo>
                    <a:pt x="57460" y="13323"/>
                  </a:lnTo>
                  <a:cubicBezTo>
                    <a:pt x="57305" y="13002"/>
                    <a:pt x="57079" y="12728"/>
                    <a:pt x="56817" y="12490"/>
                  </a:cubicBezTo>
                  <a:cubicBezTo>
                    <a:pt x="56436" y="12216"/>
                    <a:pt x="56007" y="12037"/>
                    <a:pt x="55567" y="11942"/>
                  </a:cubicBezTo>
                  <a:cubicBezTo>
                    <a:pt x="54789" y="11767"/>
                    <a:pt x="53909" y="11713"/>
                    <a:pt x="53048" y="11713"/>
                  </a:cubicBezTo>
                  <a:cubicBezTo>
                    <a:pt x="52564" y="11713"/>
                    <a:pt x="52087" y="11730"/>
                    <a:pt x="51638" y="11752"/>
                  </a:cubicBezTo>
                  <a:cubicBezTo>
                    <a:pt x="51685" y="9644"/>
                    <a:pt x="50828" y="7584"/>
                    <a:pt x="48435" y="6691"/>
                  </a:cubicBezTo>
                  <a:cubicBezTo>
                    <a:pt x="47740" y="6432"/>
                    <a:pt x="46994" y="6299"/>
                    <a:pt x="46253" y="6299"/>
                  </a:cubicBezTo>
                  <a:cubicBezTo>
                    <a:pt x="44886" y="6299"/>
                    <a:pt x="43533" y="6750"/>
                    <a:pt x="42530" y="7692"/>
                  </a:cubicBezTo>
                  <a:cubicBezTo>
                    <a:pt x="42351" y="5632"/>
                    <a:pt x="41756" y="3382"/>
                    <a:pt x="39970" y="1810"/>
                  </a:cubicBezTo>
                  <a:cubicBezTo>
                    <a:pt x="38612" y="667"/>
                    <a:pt x="36910" y="24"/>
                    <a:pt x="351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5"/>
            <p:cNvSpPr/>
            <p:nvPr/>
          </p:nvSpPr>
          <p:spPr>
            <a:xfrm rot="840170">
              <a:off x="7640957" y="3473899"/>
              <a:ext cx="2370544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1" name="Google Shape;731;p35"/>
            <p:cNvGrpSpPr/>
            <p:nvPr/>
          </p:nvGrpSpPr>
          <p:grpSpPr>
            <a:xfrm>
              <a:off x="162175" y="341825"/>
              <a:ext cx="815500" cy="648050"/>
              <a:chOff x="539375" y="662400"/>
              <a:chExt cx="815500" cy="648050"/>
            </a:xfrm>
          </p:grpSpPr>
          <p:sp>
            <p:nvSpPr>
              <p:cNvPr id="732" name="Google Shape;732;p35"/>
              <p:cNvSpPr/>
              <p:nvPr/>
            </p:nvSpPr>
            <p:spPr>
              <a:xfrm>
                <a:off x="974100" y="662400"/>
                <a:ext cx="380775" cy="471850"/>
              </a:xfrm>
              <a:custGeom>
                <a:rect b="b" l="l" r="r" t="t"/>
                <a:pathLst>
                  <a:path extrusionOk="0" h="18874" w="15231">
                    <a:moveTo>
                      <a:pt x="7345" y="0"/>
                    </a:moveTo>
                    <a:cubicBezTo>
                      <a:pt x="3705" y="0"/>
                      <a:pt x="0" y="2959"/>
                      <a:pt x="1217" y="7563"/>
                    </a:cubicBezTo>
                    <a:cubicBezTo>
                      <a:pt x="2277" y="11587"/>
                      <a:pt x="5027" y="15719"/>
                      <a:pt x="10944" y="18874"/>
                    </a:cubicBezTo>
                    <a:cubicBezTo>
                      <a:pt x="10944" y="18874"/>
                      <a:pt x="15231" y="12004"/>
                      <a:pt x="13088" y="4420"/>
                    </a:cubicBezTo>
                    <a:cubicBezTo>
                      <a:pt x="12216" y="1340"/>
                      <a:pt x="9795" y="0"/>
                      <a:pt x="73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35"/>
              <p:cNvSpPr/>
              <p:nvPr/>
            </p:nvSpPr>
            <p:spPr>
              <a:xfrm>
                <a:off x="539375" y="971075"/>
                <a:ext cx="520175" cy="339375"/>
              </a:xfrm>
              <a:custGeom>
                <a:rect b="b" l="l" r="r" t="t"/>
                <a:pathLst>
                  <a:path extrusionOk="0" h="13575" w="20807">
                    <a:moveTo>
                      <a:pt x="8950" y="1"/>
                    </a:moveTo>
                    <a:cubicBezTo>
                      <a:pt x="3467" y="1"/>
                      <a:pt x="0" y="8157"/>
                      <a:pt x="5912" y="11503"/>
                    </a:cubicBezTo>
                    <a:cubicBezTo>
                      <a:pt x="8119" y="12748"/>
                      <a:pt x="10784" y="13575"/>
                      <a:pt x="13970" y="13575"/>
                    </a:cubicBezTo>
                    <a:cubicBezTo>
                      <a:pt x="16026" y="13575"/>
                      <a:pt x="18299" y="13230"/>
                      <a:pt x="20807" y="12432"/>
                    </a:cubicBezTo>
                    <a:cubicBezTo>
                      <a:pt x="20807" y="12432"/>
                      <a:pt x="18878" y="4562"/>
                      <a:pt x="11960" y="811"/>
                    </a:cubicBezTo>
                    <a:cubicBezTo>
                      <a:pt x="10922" y="248"/>
                      <a:pt x="9906" y="1"/>
                      <a:pt x="89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4" name="Google Shape;734;p35"/>
            <p:cNvGrpSpPr/>
            <p:nvPr/>
          </p:nvGrpSpPr>
          <p:grpSpPr>
            <a:xfrm>
              <a:off x="1013800" y="3548113"/>
              <a:ext cx="503400" cy="423975"/>
              <a:chOff x="4849700" y="2127775"/>
              <a:chExt cx="503400" cy="423975"/>
            </a:xfrm>
          </p:grpSpPr>
          <p:sp>
            <p:nvSpPr>
              <p:cNvPr id="735" name="Google Shape;735;p35"/>
              <p:cNvSpPr/>
              <p:nvPr/>
            </p:nvSpPr>
            <p:spPr>
              <a:xfrm>
                <a:off x="4849700" y="228702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35"/>
              <p:cNvSpPr/>
              <p:nvPr/>
            </p:nvSpPr>
            <p:spPr>
              <a:xfrm>
                <a:off x="5104800" y="212777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35"/>
              <p:cNvSpPr/>
              <p:nvPr/>
            </p:nvSpPr>
            <p:spPr>
              <a:xfrm>
                <a:off x="5228950" y="244530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38" name="Google Shape;738;p35"/>
            <p:cNvSpPr/>
            <p:nvPr/>
          </p:nvSpPr>
          <p:spPr>
            <a:xfrm>
              <a:off x="6984900" y="4070118"/>
              <a:ext cx="969226" cy="969226"/>
            </a:xfrm>
            <a:custGeom>
              <a:rect b="b" l="l" r="r" t="t"/>
              <a:pathLst>
                <a:path extrusionOk="0" fill="none" h="18289" w="18289">
                  <a:moveTo>
                    <a:pt x="17241" y="7251"/>
                  </a:moveTo>
                  <a:cubicBezTo>
                    <a:pt x="18289" y="11716"/>
                    <a:pt x="15515" y="16193"/>
                    <a:pt x="11050" y="17241"/>
                  </a:cubicBezTo>
                  <a:cubicBezTo>
                    <a:pt x="6573" y="18288"/>
                    <a:pt x="2108" y="15514"/>
                    <a:pt x="1049" y="11049"/>
                  </a:cubicBezTo>
                  <a:cubicBezTo>
                    <a:pt x="1" y="6573"/>
                    <a:pt x="2775" y="2108"/>
                    <a:pt x="7252" y="1048"/>
                  </a:cubicBezTo>
                  <a:cubicBezTo>
                    <a:pt x="11717" y="0"/>
                    <a:pt x="16193" y="2774"/>
                    <a:pt x="17241" y="725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5"/>
            <p:cNvSpPr/>
            <p:nvPr/>
          </p:nvSpPr>
          <p:spPr>
            <a:xfrm>
              <a:off x="7519348" y="3601361"/>
              <a:ext cx="434771" cy="434188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5"/>
            <p:cNvSpPr/>
            <p:nvPr/>
          </p:nvSpPr>
          <p:spPr>
            <a:xfrm>
              <a:off x="7550348" y="3291338"/>
              <a:ext cx="198201" cy="197565"/>
            </a:xfrm>
            <a:custGeom>
              <a:rect b="b" l="l" r="r" t="t"/>
              <a:pathLst>
                <a:path extrusionOk="0" fill="none" h="3728" w="3740">
                  <a:moveTo>
                    <a:pt x="3739" y="1858"/>
                  </a:moveTo>
                  <a:cubicBezTo>
                    <a:pt x="3739" y="2894"/>
                    <a:pt x="2906" y="3727"/>
                    <a:pt x="1870" y="3727"/>
                  </a:cubicBezTo>
                  <a:cubicBezTo>
                    <a:pt x="846" y="3727"/>
                    <a:pt x="1" y="2894"/>
                    <a:pt x="1" y="1858"/>
                  </a:cubicBezTo>
                  <a:cubicBezTo>
                    <a:pt x="1" y="834"/>
                    <a:pt x="846" y="0"/>
                    <a:pt x="1870" y="0"/>
                  </a:cubicBezTo>
                  <a:cubicBezTo>
                    <a:pt x="2906" y="0"/>
                    <a:pt x="3739" y="834"/>
                    <a:pt x="3739" y="1858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41" name="Google Shape;741;p35"/>
            <p:cNvCxnSpPr/>
            <p:nvPr/>
          </p:nvCxnSpPr>
          <p:spPr>
            <a:xfrm>
              <a:off x="378600" y="4554725"/>
              <a:ext cx="6696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742" name="Google Shape;742;p35"/>
            <p:cNvSpPr/>
            <p:nvPr/>
          </p:nvSpPr>
          <p:spPr>
            <a:xfrm>
              <a:off x="6115175" y="256950"/>
              <a:ext cx="1018897" cy="282746"/>
            </a:xfrm>
            <a:custGeom>
              <a:rect b="b" l="l" r="r" t="t"/>
              <a:pathLst>
                <a:path extrusionOk="0" h="16104" w="58032">
                  <a:moveTo>
                    <a:pt x="35136" y="0"/>
                  </a:moveTo>
                  <a:cubicBezTo>
                    <a:pt x="28135" y="0"/>
                    <a:pt x="26349" y="4608"/>
                    <a:pt x="26051" y="8477"/>
                  </a:cubicBezTo>
                  <a:cubicBezTo>
                    <a:pt x="25364" y="8113"/>
                    <a:pt x="24591" y="7923"/>
                    <a:pt x="23830" y="7923"/>
                  </a:cubicBezTo>
                  <a:cubicBezTo>
                    <a:pt x="21928" y="7923"/>
                    <a:pt x="20107" y="9112"/>
                    <a:pt x="19920" y="11740"/>
                  </a:cubicBezTo>
                  <a:cubicBezTo>
                    <a:pt x="14693" y="11787"/>
                    <a:pt x="7680" y="11763"/>
                    <a:pt x="3036" y="12776"/>
                  </a:cubicBezTo>
                  <a:cubicBezTo>
                    <a:pt x="1215" y="13168"/>
                    <a:pt x="489" y="13799"/>
                    <a:pt x="227" y="14323"/>
                  </a:cubicBezTo>
                  <a:cubicBezTo>
                    <a:pt x="0" y="14764"/>
                    <a:pt x="155" y="15300"/>
                    <a:pt x="584" y="15562"/>
                  </a:cubicBezTo>
                  <a:cubicBezTo>
                    <a:pt x="1326" y="16019"/>
                    <a:pt x="2277" y="16103"/>
                    <a:pt x="3198" y="16103"/>
                  </a:cubicBezTo>
                  <a:cubicBezTo>
                    <a:pt x="3356" y="16103"/>
                    <a:pt x="3513" y="16101"/>
                    <a:pt x="3668" y="16097"/>
                  </a:cubicBezTo>
                  <a:cubicBezTo>
                    <a:pt x="10603" y="15944"/>
                    <a:pt x="17913" y="15918"/>
                    <a:pt x="25296" y="15918"/>
                  </a:cubicBezTo>
                  <a:cubicBezTo>
                    <a:pt x="29006" y="15918"/>
                    <a:pt x="32734" y="15924"/>
                    <a:pt x="36444" y="15924"/>
                  </a:cubicBezTo>
                  <a:cubicBezTo>
                    <a:pt x="43080" y="15924"/>
                    <a:pt x="49654" y="15904"/>
                    <a:pt x="55948" y="15788"/>
                  </a:cubicBezTo>
                  <a:cubicBezTo>
                    <a:pt x="57198" y="15764"/>
                    <a:pt x="58031" y="14454"/>
                    <a:pt x="57472" y="13335"/>
                  </a:cubicBezTo>
                  <a:lnTo>
                    <a:pt x="57460" y="13323"/>
                  </a:lnTo>
                  <a:cubicBezTo>
                    <a:pt x="57305" y="13002"/>
                    <a:pt x="57079" y="12728"/>
                    <a:pt x="56817" y="12490"/>
                  </a:cubicBezTo>
                  <a:cubicBezTo>
                    <a:pt x="56436" y="12216"/>
                    <a:pt x="56007" y="12037"/>
                    <a:pt x="55567" y="11942"/>
                  </a:cubicBezTo>
                  <a:cubicBezTo>
                    <a:pt x="54789" y="11767"/>
                    <a:pt x="53909" y="11713"/>
                    <a:pt x="53048" y="11713"/>
                  </a:cubicBezTo>
                  <a:cubicBezTo>
                    <a:pt x="52564" y="11713"/>
                    <a:pt x="52087" y="11730"/>
                    <a:pt x="51638" y="11752"/>
                  </a:cubicBezTo>
                  <a:cubicBezTo>
                    <a:pt x="51685" y="9644"/>
                    <a:pt x="50828" y="7584"/>
                    <a:pt x="48435" y="6691"/>
                  </a:cubicBezTo>
                  <a:cubicBezTo>
                    <a:pt x="47740" y="6432"/>
                    <a:pt x="46994" y="6299"/>
                    <a:pt x="46253" y="6299"/>
                  </a:cubicBezTo>
                  <a:cubicBezTo>
                    <a:pt x="44886" y="6299"/>
                    <a:pt x="43533" y="6750"/>
                    <a:pt x="42530" y="7692"/>
                  </a:cubicBezTo>
                  <a:cubicBezTo>
                    <a:pt x="42351" y="5632"/>
                    <a:pt x="41756" y="3382"/>
                    <a:pt x="39970" y="1810"/>
                  </a:cubicBezTo>
                  <a:cubicBezTo>
                    <a:pt x="38612" y="667"/>
                    <a:pt x="36910" y="24"/>
                    <a:pt x="351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5"/>
            <p:cNvSpPr/>
            <p:nvPr/>
          </p:nvSpPr>
          <p:spPr>
            <a:xfrm flipH="1">
              <a:off x="-1336961" y="2174127"/>
              <a:ext cx="3326064" cy="969235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44" name="Google Shape;744;p35"/>
            <p:cNvCxnSpPr/>
            <p:nvPr/>
          </p:nvCxnSpPr>
          <p:spPr>
            <a:xfrm>
              <a:off x="8526054" y="4085695"/>
              <a:ext cx="1660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745" name="Google Shape;745;p35"/>
            <p:cNvCxnSpPr/>
            <p:nvPr/>
          </p:nvCxnSpPr>
          <p:spPr>
            <a:xfrm>
              <a:off x="8146938" y="4368445"/>
              <a:ext cx="20394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746" name="Google Shape;746;p35"/>
            <p:cNvCxnSpPr/>
            <p:nvPr/>
          </p:nvCxnSpPr>
          <p:spPr>
            <a:xfrm>
              <a:off x="439450" y="4439750"/>
              <a:ext cx="4734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747" name="Google Shape;747;p35"/>
            <p:cNvSpPr/>
            <p:nvPr/>
          </p:nvSpPr>
          <p:spPr>
            <a:xfrm>
              <a:off x="1584473" y="4709475"/>
              <a:ext cx="198201" cy="197565"/>
            </a:xfrm>
            <a:custGeom>
              <a:rect b="b" l="l" r="r" t="t"/>
              <a:pathLst>
                <a:path extrusionOk="0" fill="none" h="3728" w="3740">
                  <a:moveTo>
                    <a:pt x="3739" y="1858"/>
                  </a:moveTo>
                  <a:cubicBezTo>
                    <a:pt x="3739" y="2894"/>
                    <a:pt x="2906" y="3727"/>
                    <a:pt x="1870" y="3727"/>
                  </a:cubicBezTo>
                  <a:cubicBezTo>
                    <a:pt x="846" y="3727"/>
                    <a:pt x="1" y="2894"/>
                    <a:pt x="1" y="1858"/>
                  </a:cubicBezTo>
                  <a:cubicBezTo>
                    <a:pt x="1" y="834"/>
                    <a:pt x="846" y="0"/>
                    <a:pt x="1870" y="0"/>
                  </a:cubicBezTo>
                  <a:cubicBezTo>
                    <a:pt x="2906" y="0"/>
                    <a:pt x="3739" y="834"/>
                    <a:pt x="3739" y="1858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8" name="Google Shape;748;p35"/>
          <p:cNvSpPr txBox="1"/>
          <p:nvPr>
            <p:ph type="ctrTitle"/>
          </p:nvPr>
        </p:nvSpPr>
        <p:spPr>
          <a:xfrm>
            <a:off x="2498850" y="617326"/>
            <a:ext cx="4146300" cy="11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7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49" name="Google Shape;749;p35"/>
          <p:cNvSpPr txBox="1"/>
          <p:nvPr>
            <p:ph idx="1" type="subTitle"/>
          </p:nvPr>
        </p:nvSpPr>
        <p:spPr>
          <a:xfrm>
            <a:off x="2288000" y="1867357"/>
            <a:ext cx="4568100" cy="52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 Medium"/>
              <a:buNone/>
              <a:defRPr sz="2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 Medium"/>
              <a:buNone/>
              <a:defRPr sz="20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 Medium"/>
              <a:buNone/>
              <a:defRPr sz="20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 Medium"/>
              <a:buNone/>
              <a:defRPr sz="20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 Medium"/>
              <a:buNone/>
              <a:defRPr sz="20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 Medium"/>
              <a:buNone/>
              <a:defRPr sz="20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 Medium"/>
              <a:buNone/>
              <a:defRPr sz="20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 Medium"/>
              <a:buNone/>
              <a:defRPr sz="20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 Medium"/>
              <a:buNone/>
              <a:defRPr sz="20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/>
        </p:txBody>
      </p:sp>
      <p:sp>
        <p:nvSpPr>
          <p:cNvPr id="750" name="Google Shape;750;p35"/>
          <p:cNvSpPr txBox="1"/>
          <p:nvPr>
            <p:ph idx="2" type="subTitle"/>
          </p:nvPr>
        </p:nvSpPr>
        <p:spPr>
          <a:xfrm>
            <a:off x="2757300" y="2317438"/>
            <a:ext cx="3629400" cy="74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 Medium"/>
              <a:buNone/>
              <a:defRPr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 Medium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 Medium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 Medium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 Medium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 Medium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 Medium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 Medium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 Medium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/>
        </p:txBody>
      </p:sp>
      <p:sp>
        <p:nvSpPr>
          <p:cNvPr id="751" name="Google Shape;751;p35"/>
          <p:cNvSpPr txBox="1"/>
          <p:nvPr/>
        </p:nvSpPr>
        <p:spPr>
          <a:xfrm>
            <a:off x="2755550" y="3624366"/>
            <a:ext cx="36327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CRÉDITS: Ce modèle de présentation a été créé par</a:t>
            </a:r>
            <a:r>
              <a:rPr lang="fr" sz="11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fr" sz="1100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fr" sz="11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, </a:t>
            </a:r>
            <a:r>
              <a:rPr lang="fr" sz="11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comprenant des icônes de</a:t>
            </a:r>
            <a:r>
              <a:rPr lang="fr" sz="11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fr" sz="1100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fr" sz="11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, des infographies et des images de</a:t>
            </a:r>
            <a:r>
              <a:rPr lang="fr" sz="11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fr" sz="1100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1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5_1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3" name="Google Shape;753;p36"/>
          <p:cNvGrpSpPr/>
          <p:nvPr/>
        </p:nvGrpSpPr>
        <p:grpSpPr>
          <a:xfrm>
            <a:off x="-819566" y="-669751"/>
            <a:ext cx="11006095" cy="7401889"/>
            <a:chOff x="-819566" y="-669751"/>
            <a:chExt cx="11006095" cy="7401889"/>
          </a:xfrm>
        </p:grpSpPr>
        <p:sp>
          <p:nvSpPr>
            <p:cNvPr id="754" name="Google Shape;754;p36"/>
            <p:cNvSpPr/>
            <p:nvPr/>
          </p:nvSpPr>
          <p:spPr>
            <a:xfrm>
              <a:off x="1068998" y="4753100"/>
              <a:ext cx="198201" cy="197565"/>
            </a:xfrm>
            <a:custGeom>
              <a:rect b="b" l="l" r="r" t="t"/>
              <a:pathLst>
                <a:path extrusionOk="0" fill="none" h="3728" w="3740">
                  <a:moveTo>
                    <a:pt x="3739" y="1858"/>
                  </a:moveTo>
                  <a:cubicBezTo>
                    <a:pt x="3739" y="2894"/>
                    <a:pt x="2906" y="3727"/>
                    <a:pt x="1870" y="3727"/>
                  </a:cubicBezTo>
                  <a:cubicBezTo>
                    <a:pt x="846" y="3727"/>
                    <a:pt x="1" y="2894"/>
                    <a:pt x="1" y="1858"/>
                  </a:cubicBezTo>
                  <a:cubicBezTo>
                    <a:pt x="1" y="834"/>
                    <a:pt x="846" y="0"/>
                    <a:pt x="1870" y="0"/>
                  </a:cubicBezTo>
                  <a:cubicBezTo>
                    <a:pt x="2906" y="0"/>
                    <a:pt x="3739" y="834"/>
                    <a:pt x="3739" y="1858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6"/>
            <p:cNvSpPr/>
            <p:nvPr/>
          </p:nvSpPr>
          <p:spPr>
            <a:xfrm flipH="1">
              <a:off x="-636225" y="-12"/>
              <a:ext cx="2272284" cy="662157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6"/>
            <p:cNvSpPr/>
            <p:nvPr/>
          </p:nvSpPr>
          <p:spPr>
            <a:xfrm>
              <a:off x="7617350" y="-669751"/>
              <a:ext cx="1982948" cy="1980207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6"/>
            <p:cNvSpPr/>
            <p:nvPr/>
          </p:nvSpPr>
          <p:spPr>
            <a:xfrm rot="839903">
              <a:off x="8217668" y="3560789"/>
              <a:ext cx="1651959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58" name="Google Shape;758;p36"/>
            <p:cNvCxnSpPr/>
            <p:nvPr/>
          </p:nvCxnSpPr>
          <p:spPr>
            <a:xfrm>
              <a:off x="8836530" y="4085700"/>
              <a:ext cx="13500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759" name="Google Shape;759;p36"/>
            <p:cNvCxnSpPr/>
            <p:nvPr/>
          </p:nvCxnSpPr>
          <p:spPr>
            <a:xfrm>
              <a:off x="8528301" y="4368450"/>
              <a:ext cx="16581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grpSp>
          <p:nvGrpSpPr>
            <p:cNvPr id="760" name="Google Shape;760;p36"/>
            <p:cNvGrpSpPr/>
            <p:nvPr/>
          </p:nvGrpSpPr>
          <p:grpSpPr>
            <a:xfrm>
              <a:off x="204683" y="4457150"/>
              <a:ext cx="503400" cy="423975"/>
              <a:chOff x="4849700" y="2127775"/>
              <a:chExt cx="503400" cy="423975"/>
            </a:xfrm>
          </p:grpSpPr>
          <p:sp>
            <p:nvSpPr>
              <p:cNvPr id="761" name="Google Shape;761;p36"/>
              <p:cNvSpPr/>
              <p:nvPr/>
            </p:nvSpPr>
            <p:spPr>
              <a:xfrm>
                <a:off x="4849700" y="228702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36"/>
              <p:cNvSpPr/>
              <p:nvPr/>
            </p:nvSpPr>
            <p:spPr>
              <a:xfrm>
                <a:off x="5104800" y="212777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36"/>
              <p:cNvSpPr/>
              <p:nvPr/>
            </p:nvSpPr>
            <p:spPr>
              <a:xfrm>
                <a:off x="5228950" y="244530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64" name="Google Shape;764;p36"/>
            <p:cNvSpPr/>
            <p:nvPr/>
          </p:nvSpPr>
          <p:spPr>
            <a:xfrm>
              <a:off x="-819566" y="4040890"/>
              <a:ext cx="1781601" cy="1779130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6"/>
            <p:cNvSpPr/>
            <p:nvPr/>
          </p:nvSpPr>
          <p:spPr>
            <a:xfrm rot="-131980">
              <a:off x="139343" y="2403023"/>
              <a:ext cx="58799" cy="496722"/>
            </a:xfrm>
            <a:custGeom>
              <a:rect b="b" l="l" r="r" t="t"/>
              <a:pathLst>
                <a:path extrusionOk="0" fill="none" h="22278" w="2240">
                  <a:moveTo>
                    <a:pt x="1" y="22277"/>
                  </a:moveTo>
                  <a:cubicBezTo>
                    <a:pt x="1" y="18562"/>
                    <a:pt x="2239" y="18562"/>
                    <a:pt x="2239" y="14848"/>
                  </a:cubicBezTo>
                  <a:cubicBezTo>
                    <a:pt x="2239" y="11145"/>
                    <a:pt x="1" y="11133"/>
                    <a:pt x="1" y="7430"/>
                  </a:cubicBezTo>
                  <a:cubicBezTo>
                    <a:pt x="1" y="3715"/>
                    <a:pt x="2239" y="3715"/>
                    <a:pt x="2239" y="1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6"/>
            <p:cNvSpPr/>
            <p:nvPr/>
          </p:nvSpPr>
          <p:spPr>
            <a:xfrm>
              <a:off x="350601" y="2226927"/>
              <a:ext cx="58470" cy="496287"/>
            </a:xfrm>
            <a:custGeom>
              <a:rect b="b" l="l" r="r" t="t"/>
              <a:pathLst>
                <a:path extrusionOk="0" fill="none" h="22265" w="2227">
                  <a:moveTo>
                    <a:pt x="0" y="22265"/>
                  </a:moveTo>
                  <a:cubicBezTo>
                    <a:pt x="0" y="18562"/>
                    <a:pt x="2227" y="18562"/>
                    <a:pt x="2227" y="14847"/>
                  </a:cubicBezTo>
                  <a:cubicBezTo>
                    <a:pt x="2227" y="11132"/>
                    <a:pt x="0" y="11132"/>
                    <a:pt x="0" y="7418"/>
                  </a:cubicBezTo>
                  <a:cubicBezTo>
                    <a:pt x="0" y="3703"/>
                    <a:pt x="2227" y="3703"/>
                    <a:pt x="2227" y="0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6"/>
            <p:cNvSpPr/>
            <p:nvPr/>
          </p:nvSpPr>
          <p:spPr>
            <a:xfrm rot="3367687">
              <a:off x="1416385" y="4660074"/>
              <a:ext cx="1651961" cy="178042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5_1_1"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9" name="Google Shape;769;p37"/>
          <p:cNvGrpSpPr/>
          <p:nvPr/>
        </p:nvGrpSpPr>
        <p:grpSpPr>
          <a:xfrm>
            <a:off x="-1835947" y="-786999"/>
            <a:ext cx="12560190" cy="7326210"/>
            <a:chOff x="-1835947" y="-786999"/>
            <a:chExt cx="12560190" cy="7326210"/>
          </a:xfrm>
        </p:grpSpPr>
        <p:grpSp>
          <p:nvGrpSpPr>
            <p:cNvPr id="770" name="Google Shape;770;p37"/>
            <p:cNvGrpSpPr/>
            <p:nvPr/>
          </p:nvGrpSpPr>
          <p:grpSpPr>
            <a:xfrm>
              <a:off x="7826773" y="-786999"/>
              <a:ext cx="2214777" cy="2214680"/>
              <a:chOff x="2046850" y="539706"/>
              <a:chExt cx="969226" cy="969226"/>
            </a:xfrm>
          </p:grpSpPr>
          <p:sp>
            <p:nvSpPr>
              <p:cNvPr id="771" name="Google Shape;771;p37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37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73" name="Google Shape;773;p37"/>
            <p:cNvSpPr/>
            <p:nvPr/>
          </p:nvSpPr>
          <p:spPr>
            <a:xfrm>
              <a:off x="-1395000" y="-669751"/>
              <a:ext cx="1982948" cy="1980207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7"/>
            <p:cNvSpPr/>
            <p:nvPr/>
          </p:nvSpPr>
          <p:spPr>
            <a:xfrm rot="840170">
              <a:off x="-1529918" y="3473899"/>
              <a:ext cx="2370544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5" name="Google Shape;775;p37"/>
            <p:cNvGrpSpPr/>
            <p:nvPr/>
          </p:nvGrpSpPr>
          <p:grpSpPr>
            <a:xfrm>
              <a:off x="-1423337" y="4085695"/>
              <a:ext cx="2039615" cy="282750"/>
              <a:chOff x="-1423337" y="4085695"/>
              <a:chExt cx="2039615" cy="282750"/>
            </a:xfrm>
          </p:grpSpPr>
          <p:cxnSp>
            <p:nvCxnSpPr>
              <p:cNvPr id="776" name="Google Shape;776;p37"/>
              <p:cNvCxnSpPr/>
              <p:nvPr/>
            </p:nvCxnSpPr>
            <p:spPr>
              <a:xfrm>
                <a:off x="-1044221" y="4085695"/>
                <a:ext cx="16605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77" name="Google Shape;777;p37"/>
              <p:cNvCxnSpPr/>
              <p:nvPr/>
            </p:nvCxnSpPr>
            <p:spPr>
              <a:xfrm>
                <a:off x="-1423337" y="4368445"/>
                <a:ext cx="20394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778" name="Google Shape;778;p37"/>
            <p:cNvSpPr/>
            <p:nvPr/>
          </p:nvSpPr>
          <p:spPr>
            <a:xfrm rot="-131837">
              <a:off x="7561385" y="4797774"/>
              <a:ext cx="57986" cy="489863"/>
            </a:xfrm>
            <a:custGeom>
              <a:rect b="b" l="l" r="r" t="t"/>
              <a:pathLst>
                <a:path extrusionOk="0" fill="none" h="22278" w="2240">
                  <a:moveTo>
                    <a:pt x="1" y="22277"/>
                  </a:moveTo>
                  <a:cubicBezTo>
                    <a:pt x="1" y="18562"/>
                    <a:pt x="2239" y="18562"/>
                    <a:pt x="2239" y="14848"/>
                  </a:cubicBezTo>
                  <a:cubicBezTo>
                    <a:pt x="2239" y="11145"/>
                    <a:pt x="1" y="11133"/>
                    <a:pt x="1" y="7430"/>
                  </a:cubicBezTo>
                  <a:cubicBezTo>
                    <a:pt x="1" y="3715"/>
                    <a:pt x="2239" y="3715"/>
                    <a:pt x="2239" y="1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7"/>
            <p:cNvSpPr/>
            <p:nvPr/>
          </p:nvSpPr>
          <p:spPr>
            <a:xfrm>
              <a:off x="7817789" y="4624104"/>
              <a:ext cx="57657" cy="489440"/>
            </a:xfrm>
            <a:custGeom>
              <a:rect b="b" l="l" r="r" t="t"/>
              <a:pathLst>
                <a:path extrusionOk="0" fill="none" h="22265" w="2227">
                  <a:moveTo>
                    <a:pt x="0" y="22265"/>
                  </a:moveTo>
                  <a:cubicBezTo>
                    <a:pt x="0" y="18562"/>
                    <a:pt x="2227" y="18562"/>
                    <a:pt x="2227" y="14847"/>
                  </a:cubicBezTo>
                  <a:cubicBezTo>
                    <a:pt x="2227" y="11132"/>
                    <a:pt x="0" y="11132"/>
                    <a:pt x="0" y="7418"/>
                  </a:cubicBezTo>
                  <a:cubicBezTo>
                    <a:pt x="0" y="3703"/>
                    <a:pt x="2227" y="3703"/>
                    <a:pt x="2227" y="0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0" name="Google Shape;780;p37"/>
            <p:cNvGrpSpPr/>
            <p:nvPr/>
          </p:nvGrpSpPr>
          <p:grpSpPr>
            <a:xfrm>
              <a:off x="210000" y="1991413"/>
              <a:ext cx="503400" cy="423975"/>
              <a:chOff x="4804325" y="1883925"/>
              <a:chExt cx="503400" cy="423975"/>
            </a:xfrm>
          </p:grpSpPr>
          <p:sp>
            <p:nvSpPr>
              <p:cNvPr id="781" name="Google Shape;781;p37"/>
              <p:cNvSpPr/>
              <p:nvPr/>
            </p:nvSpPr>
            <p:spPr>
              <a:xfrm>
                <a:off x="4804325" y="204317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37"/>
              <p:cNvSpPr/>
              <p:nvPr/>
            </p:nvSpPr>
            <p:spPr>
              <a:xfrm>
                <a:off x="5059425" y="188392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37"/>
              <p:cNvSpPr/>
              <p:nvPr/>
            </p:nvSpPr>
            <p:spPr>
              <a:xfrm>
                <a:off x="5183575" y="220145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784" name="Google Shape;784;p37"/>
            <p:cNvCxnSpPr/>
            <p:nvPr/>
          </p:nvCxnSpPr>
          <p:spPr>
            <a:xfrm>
              <a:off x="8514600" y="3039313"/>
              <a:ext cx="1648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785" name="Google Shape;785;p37"/>
            <p:cNvCxnSpPr/>
            <p:nvPr/>
          </p:nvCxnSpPr>
          <p:spPr>
            <a:xfrm>
              <a:off x="8664416" y="2756238"/>
              <a:ext cx="1165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786" name="Google Shape;786;p37"/>
            <p:cNvSpPr/>
            <p:nvPr/>
          </p:nvSpPr>
          <p:spPr>
            <a:xfrm>
              <a:off x="8160627" y="4229300"/>
              <a:ext cx="2563616" cy="747054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5"/>
          <p:cNvGrpSpPr/>
          <p:nvPr/>
        </p:nvGrpSpPr>
        <p:grpSpPr>
          <a:xfrm>
            <a:off x="-1931242" y="-786999"/>
            <a:ext cx="12298380" cy="7436298"/>
            <a:chOff x="-1931242" y="-786999"/>
            <a:chExt cx="12298380" cy="7436298"/>
          </a:xfrm>
        </p:grpSpPr>
        <p:grpSp>
          <p:nvGrpSpPr>
            <p:cNvPr id="91" name="Google Shape;91;p5"/>
            <p:cNvGrpSpPr/>
            <p:nvPr/>
          </p:nvGrpSpPr>
          <p:grpSpPr>
            <a:xfrm>
              <a:off x="7826773" y="-786999"/>
              <a:ext cx="2214777" cy="2214680"/>
              <a:chOff x="2046850" y="539706"/>
              <a:chExt cx="969226" cy="969226"/>
            </a:xfrm>
          </p:grpSpPr>
          <p:sp>
            <p:nvSpPr>
              <p:cNvPr id="92" name="Google Shape;92;p5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5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" name="Google Shape;94;p5"/>
            <p:cNvSpPr/>
            <p:nvPr/>
          </p:nvSpPr>
          <p:spPr>
            <a:xfrm rot="-4866940">
              <a:off x="-1697646" y="3666427"/>
              <a:ext cx="2742808" cy="282024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 flipH="1">
              <a:off x="-1129873" y="762948"/>
              <a:ext cx="2077070" cy="605271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" name="Google Shape;96;p5"/>
            <p:cNvGrpSpPr/>
            <p:nvPr/>
          </p:nvGrpSpPr>
          <p:grpSpPr>
            <a:xfrm flipH="1">
              <a:off x="-179625" y="3004462"/>
              <a:ext cx="969226" cy="1748006"/>
              <a:chOff x="6984900" y="3291338"/>
              <a:chExt cx="969226" cy="1748006"/>
            </a:xfrm>
          </p:grpSpPr>
          <p:sp>
            <p:nvSpPr>
              <p:cNvPr id="97" name="Google Shape;97;p5"/>
              <p:cNvSpPr/>
              <p:nvPr/>
            </p:nvSpPr>
            <p:spPr>
              <a:xfrm>
                <a:off x="6984900" y="4070118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5"/>
              <p:cNvSpPr/>
              <p:nvPr/>
            </p:nvSpPr>
            <p:spPr>
              <a:xfrm>
                <a:off x="7519348" y="3601361"/>
                <a:ext cx="434771" cy="434188"/>
              </a:xfrm>
              <a:custGeom>
                <a:rect b="b" l="l" r="r" t="t"/>
                <a:pathLst>
                  <a:path extrusionOk="0" fill="none" h="8193" w="8204">
                    <a:moveTo>
                      <a:pt x="0" y="3942"/>
                    </a:moveTo>
                    <a:cubicBezTo>
                      <a:pt x="0" y="5537"/>
                      <a:pt x="965" y="6978"/>
                      <a:pt x="2441" y="7585"/>
                    </a:cubicBezTo>
                    <a:cubicBezTo>
                      <a:pt x="3905" y="8192"/>
                      <a:pt x="5608" y="7859"/>
                      <a:pt x="6739" y="6728"/>
                    </a:cubicBezTo>
                    <a:cubicBezTo>
                      <a:pt x="7858" y="5597"/>
                      <a:pt x="8204" y="3906"/>
                      <a:pt x="7584" y="2430"/>
                    </a:cubicBezTo>
                    <a:cubicBezTo>
                      <a:pt x="6977" y="953"/>
                      <a:pt x="5537" y="1"/>
                      <a:pt x="3941" y="1"/>
                    </a:cubicBezTo>
                    <a:cubicBezTo>
                      <a:pt x="1762" y="1"/>
                      <a:pt x="0" y="1763"/>
                      <a:pt x="0" y="3942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5"/>
              <p:cNvSpPr/>
              <p:nvPr/>
            </p:nvSpPr>
            <p:spPr>
              <a:xfrm>
                <a:off x="7550348" y="3291338"/>
                <a:ext cx="198201" cy="197565"/>
              </a:xfrm>
              <a:custGeom>
                <a:rect b="b" l="l" r="r" t="t"/>
                <a:pathLst>
                  <a:path extrusionOk="0" fill="none" h="3728" w="3740">
                    <a:moveTo>
                      <a:pt x="3739" y="1858"/>
                    </a:moveTo>
                    <a:cubicBezTo>
                      <a:pt x="3739" y="2894"/>
                      <a:pt x="2906" y="3727"/>
                      <a:pt x="1870" y="3727"/>
                    </a:cubicBezTo>
                    <a:cubicBezTo>
                      <a:pt x="846" y="3727"/>
                      <a:pt x="1" y="2894"/>
                      <a:pt x="1" y="1858"/>
                    </a:cubicBezTo>
                    <a:cubicBezTo>
                      <a:pt x="1" y="834"/>
                      <a:pt x="846" y="0"/>
                      <a:pt x="1870" y="0"/>
                    </a:cubicBezTo>
                    <a:cubicBezTo>
                      <a:pt x="2906" y="0"/>
                      <a:pt x="3739" y="834"/>
                      <a:pt x="3739" y="1858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00" name="Google Shape;100;p5"/>
            <p:cNvCxnSpPr/>
            <p:nvPr/>
          </p:nvCxnSpPr>
          <p:spPr>
            <a:xfrm>
              <a:off x="-1023289" y="2569320"/>
              <a:ext cx="1660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01" name="Google Shape;101;p5"/>
            <p:cNvCxnSpPr/>
            <p:nvPr/>
          </p:nvCxnSpPr>
          <p:spPr>
            <a:xfrm>
              <a:off x="-1402405" y="2775870"/>
              <a:ext cx="20394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102" name="Google Shape;102;p5"/>
            <p:cNvSpPr/>
            <p:nvPr/>
          </p:nvSpPr>
          <p:spPr>
            <a:xfrm>
              <a:off x="7806124" y="4143704"/>
              <a:ext cx="2561014" cy="746349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3" name="Google Shape;103;p5"/>
            <p:cNvGrpSpPr/>
            <p:nvPr/>
          </p:nvGrpSpPr>
          <p:grpSpPr>
            <a:xfrm>
              <a:off x="4246390" y="4581938"/>
              <a:ext cx="745384" cy="250875"/>
              <a:chOff x="4246390" y="4581938"/>
              <a:chExt cx="745384" cy="250875"/>
            </a:xfrm>
          </p:grpSpPr>
          <p:sp>
            <p:nvSpPr>
              <p:cNvPr id="104" name="Google Shape;104;p5"/>
              <p:cNvSpPr/>
              <p:nvPr/>
            </p:nvSpPr>
            <p:spPr>
              <a:xfrm rot="5252242">
                <a:off x="4493074" y="4349195"/>
                <a:ext cx="57997" cy="549493"/>
              </a:xfrm>
              <a:custGeom>
                <a:rect b="b" l="l" r="r" t="t"/>
                <a:pathLst>
                  <a:path extrusionOk="0" fill="none" h="22278" w="2240">
                    <a:moveTo>
                      <a:pt x="1" y="22277"/>
                    </a:moveTo>
                    <a:cubicBezTo>
                      <a:pt x="1" y="18562"/>
                      <a:pt x="2239" y="18562"/>
                      <a:pt x="2239" y="14848"/>
                    </a:cubicBezTo>
                    <a:cubicBezTo>
                      <a:pt x="2239" y="11145"/>
                      <a:pt x="1" y="11133"/>
                      <a:pt x="1" y="7430"/>
                    </a:cubicBezTo>
                    <a:cubicBezTo>
                      <a:pt x="1" y="3715"/>
                      <a:pt x="2239" y="3715"/>
                      <a:pt x="2239" y="1"/>
                    </a:cubicBezTo>
                  </a:path>
                </a:pathLst>
              </a:custGeom>
              <a:noFill/>
              <a:ln cap="flat" cmpd="sng" w="19050">
                <a:solidFill>
                  <a:srgbClr val="000000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5"/>
              <p:cNvSpPr/>
              <p:nvPr/>
            </p:nvSpPr>
            <p:spPr>
              <a:xfrm rot="5400000">
                <a:off x="4688334" y="4529373"/>
                <a:ext cx="57657" cy="549222"/>
              </a:xfrm>
              <a:custGeom>
                <a:rect b="b" l="l" r="r" t="t"/>
                <a:pathLst>
                  <a:path extrusionOk="0" fill="none" h="22265" w="2227">
                    <a:moveTo>
                      <a:pt x="0" y="22265"/>
                    </a:moveTo>
                    <a:cubicBezTo>
                      <a:pt x="0" y="18562"/>
                      <a:pt x="2227" y="18562"/>
                      <a:pt x="2227" y="14847"/>
                    </a:cubicBezTo>
                    <a:cubicBezTo>
                      <a:pt x="2227" y="11132"/>
                      <a:pt x="0" y="11132"/>
                      <a:pt x="0" y="7418"/>
                    </a:cubicBezTo>
                    <a:cubicBezTo>
                      <a:pt x="0" y="3703"/>
                      <a:pt x="2227" y="3703"/>
                      <a:pt x="2227" y="0"/>
                    </a:cubicBezTo>
                  </a:path>
                </a:pathLst>
              </a:custGeom>
              <a:noFill/>
              <a:ln cap="flat" cmpd="sng" w="19050">
                <a:solidFill>
                  <a:srgbClr val="000000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6" name="Google Shape;106;p5"/>
          <p:cNvSpPr txBox="1"/>
          <p:nvPr>
            <p:ph idx="1" type="body"/>
          </p:nvPr>
        </p:nvSpPr>
        <p:spPr>
          <a:xfrm>
            <a:off x="1089075" y="3056727"/>
            <a:ext cx="3244800" cy="8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5"/>
          <p:cNvSpPr txBox="1"/>
          <p:nvPr>
            <p:ph idx="2" type="body"/>
          </p:nvPr>
        </p:nvSpPr>
        <p:spPr>
          <a:xfrm>
            <a:off x="4810186" y="3056727"/>
            <a:ext cx="3244800" cy="8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8" name="Google Shape;108;p5"/>
          <p:cNvSpPr txBox="1"/>
          <p:nvPr>
            <p:ph type="title"/>
          </p:nvPr>
        </p:nvSpPr>
        <p:spPr>
          <a:xfrm>
            <a:off x="1089050" y="2314576"/>
            <a:ext cx="3244800" cy="8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9" name="Google Shape;109;p5"/>
          <p:cNvSpPr txBox="1"/>
          <p:nvPr>
            <p:ph idx="3" type="title"/>
          </p:nvPr>
        </p:nvSpPr>
        <p:spPr>
          <a:xfrm>
            <a:off x="4810200" y="2314576"/>
            <a:ext cx="3244800" cy="8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0" name="Google Shape;110;p5"/>
          <p:cNvSpPr txBox="1"/>
          <p:nvPr>
            <p:ph idx="4"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6"/>
          <p:cNvGrpSpPr/>
          <p:nvPr/>
        </p:nvGrpSpPr>
        <p:grpSpPr>
          <a:xfrm>
            <a:off x="-819566" y="-669751"/>
            <a:ext cx="11006095" cy="7401889"/>
            <a:chOff x="-819566" y="-669751"/>
            <a:chExt cx="11006095" cy="7401889"/>
          </a:xfrm>
        </p:grpSpPr>
        <p:sp>
          <p:nvSpPr>
            <p:cNvPr id="113" name="Google Shape;113;p6"/>
            <p:cNvSpPr/>
            <p:nvPr/>
          </p:nvSpPr>
          <p:spPr>
            <a:xfrm>
              <a:off x="1068998" y="4753100"/>
              <a:ext cx="198201" cy="197565"/>
            </a:xfrm>
            <a:custGeom>
              <a:rect b="b" l="l" r="r" t="t"/>
              <a:pathLst>
                <a:path extrusionOk="0" fill="none" h="3728" w="3740">
                  <a:moveTo>
                    <a:pt x="3739" y="1858"/>
                  </a:moveTo>
                  <a:cubicBezTo>
                    <a:pt x="3739" y="2894"/>
                    <a:pt x="2906" y="3727"/>
                    <a:pt x="1870" y="3727"/>
                  </a:cubicBezTo>
                  <a:cubicBezTo>
                    <a:pt x="846" y="3727"/>
                    <a:pt x="1" y="2894"/>
                    <a:pt x="1" y="1858"/>
                  </a:cubicBezTo>
                  <a:cubicBezTo>
                    <a:pt x="1" y="834"/>
                    <a:pt x="846" y="0"/>
                    <a:pt x="1870" y="0"/>
                  </a:cubicBezTo>
                  <a:cubicBezTo>
                    <a:pt x="2906" y="0"/>
                    <a:pt x="3739" y="834"/>
                    <a:pt x="3739" y="1858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 flipH="1">
              <a:off x="-636225" y="-12"/>
              <a:ext cx="2272284" cy="662157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6"/>
            <p:cNvSpPr/>
            <p:nvPr/>
          </p:nvSpPr>
          <p:spPr>
            <a:xfrm>
              <a:off x="7617350" y="-669751"/>
              <a:ext cx="1982948" cy="1980207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 rot="839903">
              <a:off x="8217668" y="3560789"/>
              <a:ext cx="1651959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7" name="Google Shape;117;p6"/>
            <p:cNvCxnSpPr/>
            <p:nvPr/>
          </p:nvCxnSpPr>
          <p:spPr>
            <a:xfrm>
              <a:off x="8836530" y="4085700"/>
              <a:ext cx="13500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18" name="Google Shape;118;p6"/>
            <p:cNvCxnSpPr/>
            <p:nvPr/>
          </p:nvCxnSpPr>
          <p:spPr>
            <a:xfrm>
              <a:off x="8528301" y="4368450"/>
              <a:ext cx="16581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grpSp>
          <p:nvGrpSpPr>
            <p:cNvPr id="119" name="Google Shape;119;p6"/>
            <p:cNvGrpSpPr/>
            <p:nvPr/>
          </p:nvGrpSpPr>
          <p:grpSpPr>
            <a:xfrm>
              <a:off x="204683" y="4457150"/>
              <a:ext cx="503400" cy="423975"/>
              <a:chOff x="4849700" y="2127775"/>
              <a:chExt cx="503400" cy="423975"/>
            </a:xfrm>
          </p:grpSpPr>
          <p:sp>
            <p:nvSpPr>
              <p:cNvPr id="120" name="Google Shape;120;p6"/>
              <p:cNvSpPr/>
              <p:nvPr/>
            </p:nvSpPr>
            <p:spPr>
              <a:xfrm>
                <a:off x="4849700" y="228702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6"/>
              <p:cNvSpPr/>
              <p:nvPr/>
            </p:nvSpPr>
            <p:spPr>
              <a:xfrm>
                <a:off x="5104800" y="212777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6"/>
              <p:cNvSpPr/>
              <p:nvPr/>
            </p:nvSpPr>
            <p:spPr>
              <a:xfrm>
                <a:off x="5228950" y="244530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3" name="Google Shape;123;p6"/>
            <p:cNvSpPr/>
            <p:nvPr/>
          </p:nvSpPr>
          <p:spPr>
            <a:xfrm>
              <a:off x="-819566" y="4040890"/>
              <a:ext cx="1781601" cy="1779130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6"/>
            <p:cNvSpPr/>
            <p:nvPr/>
          </p:nvSpPr>
          <p:spPr>
            <a:xfrm rot="-131980">
              <a:off x="139343" y="2403023"/>
              <a:ext cx="58799" cy="496722"/>
            </a:xfrm>
            <a:custGeom>
              <a:rect b="b" l="l" r="r" t="t"/>
              <a:pathLst>
                <a:path extrusionOk="0" fill="none" h="22278" w="2240">
                  <a:moveTo>
                    <a:pt x="1" y="22277"/>
                  </a:moveTo>
                  <a:cubicBezTo>
                    <a:pt x="1" y="18562"/>
                    <a:pt x="2239" y="18562"/>
                    <a:pt x="2239" y="14848"/>
                  </a:cubicBezTo>
                  <a:cubicBezTo>
                    <a:pt x="2239" y="11145"/>
                    <a:pt x="1" y="11133"/>
                    <a:pt x="1" y="7430"/>
                  </a:cubicBezTo>
                  <a:cubicBezTo>
                    <a:pt x="1" y="3715"/>
                    <a:pt x="2239" y="3715"/>
                    <a:pt x="2239" y="1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350601" y="2226927"/>
              <a:ext cx="58470" cy="496287"/>
            </a:xfrm>
            <a:custGeom>
              <a:rect b="b" l="l" r="r" t="t"/>
              <a:pathLst>
                <a:path extrusionOk="0" fill="none" h="22265" w="2227">
                  <a:moveTo>
                    <a:pt x="0" y="22265"/>
                  </a:moveTo>
                  <a:cubicBezTo>
                    <a:pt x="0" y="18562"/>
                    <a:pt x="2227" y="18562"/>
                    <a:pt x="2227" y="14847"/>
                  </a:cubicBezTo>
                  <a:cubicBezTo>
                    <a:pt x="2227" y="11132"/>
                    <a:pt x="0" y="11132"/>
                    <a:pt x="0" y="7418"/>
                  </a:cubicBezTo>
                  <a:cubicBezTo>
                    <a:pt x="0" y="3703"/>
                    <a:pt x="2227" y="3703"/>
                    <a:pt x="2227" y="0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6"/>
            <p:cNvSpPr/>
            <p:nvPr/>
          </p:nvSpPr>
          <p:spPr>
            <a:xfrm rot="3367687">
              <a:off x="1416385" y="4660074"/>
              <a:ext cx="1651961" cy="178042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" name="Google Shape;127;p6"/>
          <p:cNvSpPr/>
          <p:nvPr/>
        </p:nvSpPr>
        <p:spPr>
          <a:xfrm>
            <a:off x="7900950" y="561549"/>
            <a:ext cx="1801541" cy="524980"/>
          </a:xfrm>
          <a:custGeom>
            <a:rect b="b" l="l" r="r" t="t"/>
            <a:pathLst>
              <a:path extrusionOk="0" h="21671" w="74367">
                <a:moveTo>
                  <a:pt x="43518" y="1"/>
                </a:moveTo>
                <a:cubicBezTo>
                  <a:pt x="35409" y="1"/>
                  <a:pt x="33219" y="4228"/>
                  <a:pt x="32826" y="9454"/>
                </a:cubicBezTo>
                <a:cubicBezTo>
                  <a:pt x="31898" y="8965"/>
                  <a:pt x="30854" y="8709"/>
                  <a:pt x="29829" y="8709"/>
                </a:cubicBezTo>
                <a:cubicBezTo>
                  <a:pt x="27263" y="8709"/>
                  <a:pt x="24813" y="10309"/>
                  <a:pt x="24575" y="13848"/>
                </a:cubicBezTo>
                <a:cubicBezTo>
                  <a:pt x="24491" y="13193"/>
                  <a:pt x="23765" y="12514"/>
                  <a:pt x="23170" y="12229"/>
                </a:cubicBezTo>
                <a:cubicBezTo>
                  <a:pt x="22723" y="12027"/>
                  <a:pt x="22244" y="11929"/>
                  <a:pt x="21762" y="11929"/>
                </a:cubicBezTo>
                <a:cubicBezTo>
                  <a:pt x="21588" y="11929"/>
                  <a:pt x="21414" y="11942"/>
                  <a:pt x="21241" y="11967"/>
                </a:cubicBezTo>
                <a:cubicBezTo>
                  <a:pt x="20360" y="12050"/>
                  <a:pt x="19515" y="12383"/>
                  <a:pt x="18824" y="12931"/>
                </a:cubicBezTo>
                <a:cubicBezTo>
                  <a:pt x="18134" y="13503"/>
                  <a:pt x="17693" y="14312"/>
                  <a:pt x="17598" y="15205"/>
                </a:cubicBezTo>
                <a:cubicBezTo>
                  <a:pt x="17026" y="13776"/>
                  <a:pt x="15657" y="12752"/>
                  <a:pt x="14169" y="12371"/>
                </a:cubicBezTo>
                <a:cubicBezTo>
                  <a:pt x="13642" y="12242"/>
                  <a:pt x="13103" y="12183"/>
                  <a:pt x="12564" y="12183"/>
                </a:cubicBezTo>
                <a:cubicBezTo>
                  <a:pt x="11567" y="12183"/>
                  <a:pt x="10567" y="12385"/>
                  <a:pt x="9632" y="12717"/>
                </a:cubicBezTo>
                <a:cubicBezTo>
                  <a:pt x="8370" y="13169"/>
                  <a:pt x="7168" y="13848"/>
                  <a:pt x="6311" y="14872"/>
                </a:cubicBezTo>
                <a:cubicBezTo>
                  <a:pt x="5453" y="15896"/>
                  <a:pt x="4751" y="17098"/>
                  <a:pt x="5013" y="18408"/>
                </a:cubicBezTo>
                <a:cubicBezTo>
                  <a:pt x="4502" y="17871"/>
                  <a:pt x="3763" y="17595"/>
                  <a:pt x="3027" y="17595"/>
                </a:cubicBezTo>
                <a:cubicBezTo>
                  <a:pt x="2407" y="17595"/>
                  <a:pt x="1789" y="17791"/>
                  <a:pt x="1310" y="18194"/>
                </a:cubicBezTo>
                <a:cubicBezTo>
                  <a:pt x="1072" y="18396"/>
                  <a:pt x="869" y="18634"/>
                  <a:pt x="679" y="18884"/>
                </a:cubicBezTo>
                <a:cubicBezTo>
                  <a:pt x="488" y="19134"/>
                  <a:pt x="346" y="19408"/>
                  <a:pt x="238" y="19694"/>
                </a:cubicBezTo>
                <a:cubicBezTo>
                  <a:pt x="0" y="20432"/>
                  <a:pt x="488" y="21254"/>
                  <a:pt x="1143" y="21670"/>
                </a:cubicBezTo>
                <a:cubicBezTo>
                  <a:pt x="10563" y="21465"/>
                  <a:pt x="20489" y="21432"/>
                  <a:pt x="30511" y="21432"/>
                </a:cubicBezTo>
                <a:cubicBezTo>
                  <a:pt x="35252" y="21432"/>
                  <a:pt x="40014" y="21440"/>
                  <a:pt x="44755" y="21440"/>
                </a:cubicBezTo>
                <a:cubicBezTo>
                  <a:pt x="53871" y="21440"/>
                  <a:pt x="62907" y="21413"/>
                  <a:pt x="71557" y="21254"/>
                </a:cubicBezTo>
                <a:cubicBezTo>
                  <a:pt x="73224" y="21230"/>
                  <a:pt x="74367" y="19456"/>
                  <a:pt x="73605" y="17967"/>
                </a:cubicBezTo>
                <a:lnTo>
                  <a:pt x="73593" y="17944"/>
                </a:lnTo>
                <a:cubicBezTo>
                  <a:pt x="73379" y="17515"/>
                  <a:pt x="73081" y="17134"/>
                  <a:pt x="72712" y="16824"/>
                </a:cubicBezTo>
                <a:cubicBezTo>
                  <a:pt x="72212" y="16455"/>
                  <a:pt x="71640" y="16205"/>
                  <a:pt x="71033" y="16086"/>
                </a:cubicBezTo>
                <a:cubicBezTo>
                  <a:pt x="69998" y="15844"/>
                  <a:pt x="68824" y="15775"/>
                  <a:pt x="67675" y="15775"/>
                </a:cubicBezTo>
                <a:cubicBezTo>
                  <a:pt x="67013" y="15775"/>
                  <a:pt x="66360" y="15798"/>
                  <a:pt x="65747" y="15824"/>
                </a:cubicBezTo>
                <a:cubicBezTo>
                  <a:pt x="65818" y="12979"/>
                  <a:pt x="64663" y="10216"/>
                  <a:pt x="61437" y="9002"/>
                </a:cubicBezTo>
                <a:cubicBezTo>
                  <a:pt x="60504" y="8656"/>
                  <a:pt x="59503" y="8480"/>
                  <a:pt x="58509" y="8480"/>
                </a:cubicBezTo>
                <a:cubicBezTo>
                  <a:pt x="56660" y="8480"/>
                  <a:pt x="54830" y="9090"/>
                  <a:pt x="53483" y="10359"/>
                </a:cubicBezTo>
                <a:cubicBezTo>
                  <a:pt x="53233" y="7585"/>
                  <a:pt x="52435" y="4561"/>
                  <a:pt x="50042" y="2430"/>
                </a:cubicBezTo>
                <a:cubicBezTo>
                  <a:pt x="48209" y="894"/>
                  <a:pt x="45911" y="37"/>
                  <a:pt x="4351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6"/>
          <p:cNvSpPr/>
          <p:nvPr/>
        </p:nvSpPr>
        <p:spPr>
          <a:xfrm>
            <a:off x="-69175" y="754877"/>
            <a:ext cx="1138187" cy="331675"/>
          </a:xfrm>
          <a:custGeom>
            <a:rect b="b" l="l" r="r" t="t"/>
            <a:pathLst>
              <a:path extrusionOk="0" h="21671" w="74367">
                <a:moveTo>
                  <a:pt x="43518" y="1"/>
                </a:moveTo>
                <a:cubicBezTo>
                  <a:pt x="35409" y="1"/>
                  <a:pt x="33219" y="4228"/>
                  <a:pt x="32826" y="9454"/>
                </a:cubicBezTo>
                <a:cubicBezTo>
                  <a:pt x="31898" y="8965"/>
                  <a:pt x="30854" y="8709"/>
                  <a:pt x="29829" y="8709"/>
                </a:cubicBezTo>
                <a:cubicBezTo>
                  <a:pt x="27263" y="8709"/>
                  <a:pt x="24813" y="10309"/>
                  <a:pt x="24575" y="13848"/>
                </a:cubicBezTo>
                <a:cubicBezTo>
                  <a:pt x="24491" y="13193"/>
                  <a:pt x="23765" y="12514"/>
                  <a:pt x="23170" y="12229"/>
                </a:cubicBezTo>
                <a:cubicBezTo>
                  <a:pt x="22723" y="12027"/>
                  <a:pt x="22244" y="11929"/>
                  <a:pt x="21762" y="11929"/>
                </a:cubicBezTo>
                <a:cubicBezTo>
                  <a:pt x="21588" y="11929"/>
                  <a:pt x="21414" y="11942"/>
                  <a:pt x="21241" y="11967"/>
                </a:cubicBezTo>
                <a:cubicBezTo>
                  <a:pt x="20360" y="12050"/>
                  <a:pt x="19515" y="12383"/>
                  <a:pt x="18824" y="12931"/>
                </a:cubicBezTo>
                <a:cubicBezTo>
                  <a:pt x="18134" y="13503"/>
                  <a:pt x="17693" y="14312"/>
                  <a:pt x="17598" y="15205"/>
                </a:cubicBezTo>
                <a:cubicBezTo>
                  <a:pt x="17026" y="13776"/>
                  <a:pt x="15657" y="12752"/>
                  <a:pt x="14169" y="12371"/>
                </a:cubicBezTo>
                <a:cubicBezTo>
                  <a:pt x="13642" y="12242"/>
                  <a:pt x="13103" y="12183"/>
                  <a:pt x="12564" y="12183"/>
                </a:cubicBezTo>
                <a:cubicBezTo>
                  <a:pt x="11567" y="12183"/>
                  <a:pt x="10567" y="12385"/>
                  <a:pt x="9632" y="12717"/>
                </a:cubicBezTo>
                <a:cubicBezTo>
                  <a:pt x="8370" y="13169"/>
                  <a:pt x="7168" y="13848"/>
                  <a:pt x="6311" y="14872"/>
                </a:cubicBezTo>
                <a:cubicBezTo>
                  <a:pt x="5453" y="15896"/>
                  <a:pt x="4751" y="17098"/>
                  <a:pt x="5013" y="18408"/>
                </a:cubicBezTo>
                <a:cubicBezTo>
                  <a:pt x="4502" y="17871"/>
                  <a:pt x="3763" y="17595"/>
                  <a:pt x="3027" y="17595"/>
                </a:cubicBezTo>
                <a:cubicBezTo>
                  <a:pt x="2407" y="17595"/>
                  <a:pt x="1789" y="17791"/>
                  <a:pt x="1310" y="18194"/>
                </a:cubicBezTo>
                <a:cubicBezTo>
                  <a:pt x="1072" y="18396"/>
                  <a:pt x="869" y="18634"/>
                  <a:pt x="679" y="18884"/>
                </a:cubicBezTo>
                <a:cubicBezTo>
                  <a:pt x="488" y="19134"/>
                  <a:pt x="346" y="19408"/>
                  <a:pt x="238" y="19694"/>
                </a:cubicBezTo>
                <a:cubicBezTo>
                  <a:pt x="0" y="20432"/>
                  <a:pt x="488" y="21254"/>
                  <a:pt x="1143" y="21670"/>
                </a:cubicBezTo>
                <a:cubicBezTo>
                  <a:pt x="10563" y="21465"/>
                  <a:pt x="20489" y="21432"/>
                  <a:pt x="30511" y="21432"/>
                </a:cubicBezTo>
                <a:cubicBezTo>
                  <a:pt x="35252" y="21432"/>
                  <a:pt x="40014" y="21440"/>
                  <a:pt x="44755" y="21440"/>
                </a:cubicBezTo>
                <a:cubicBezTo>
                  <a:pt x="53871" y="21440"/>
                  <a:pt x="62907" y="21413"/>
                  <a:pt x="71557" y="21254"/>
                </a:cubicBezTo>
                <a:cubicBezTo>
                  <a:pt x="73224" y="21230"/>
                  <a:pt x="74367" y="19456"/>
                  <a:pt x="73605" y="17967"/>
                </a:cubicBezTo>
                <a:lnTo>
                  <a:pt x="73593" y="17944"/>
                </a:lnTo>
                <a:cubicBezTo>
                  <a:pt x="73379" y="17515"/>
                  <a:pt x="73081" y="17134"/>
                  <a:pt x="72712" y="16824"/>
                </a:cubicBezTo>
                <a:cubicBezTo>
                  <a:pt x="72212" y="16455"/>
                  <a:pt x="71640" y="16205"/>
                  <a:pt x="71033" y="16086"/>
                </a:cubicBezTo>
                <a:cubicBezTo>
                  <a:pt x="69998" y="15844"/>
                  <a:pt x="68824" y="15775"/>
                  <a:pt x="67675" y="15775"/>
                </a:cubicBezTo>
                <a:cubicBezTo>
                  <a:pt x="67013" y="15775"/>
                  <a:pt x="66360" y="15798"/>
                  <a:pt x="65747" y="15824"/>
                </a:cubicBezTo>
                <a:cubicBezTo>
                  <a:pt x="65818" y="12979"/>
                  <a:pt x="64663" y="10216"/>
                  <a:pt x="61437" y="9002"/>
                </a:cubicBezTo>
                <a:cubicBezTo>
                  <a:pt x="60504" y="8656"/>
                  <a:pt x="59503" y="8480"/>
                  <a:pt x="58509" y="8480"/>
                </a:cubicBezTo>
                <a:cubicBezTo>
                  <a:pt x="56660" y="8480"/>
                  <a:pt x="54830" y="9090"/>
                  <a:pt x="53483" y="10359"/>
                </a:cubicBezTo>
                <a:cubicBezTo>
                  <a:pt x="53233" y="7585"/>
                  <a:pt x="52435" y="4561"/>
                  <a:pt x="50042" y="2430"/>
                </a:cubicBezTo>
                <a:cubicBezTo>
                  <a:pt x="48209" y="894"/>
                  <a:pt x="45911" y="37"/>
                  <a:pt x="4351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6"/>
          <p:cNvSpPr txBox="1"/>
          <p:nvPr>
            <p:ph type="title"/>
          </p:nvPr>
        </p:nvSpPr>
        <p:spPr>
          <a:xfrm>
            <a:off x="962025" y="446225"/>
            <a:ext cx="7219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7"/>
          <p:cNvGrpSpPr/>
          <p:nvPr/>
        </p:nvGrpSpPr>
        <p:grpSpPr>
          <a:xfrm>
            <a:off x="-1368627" y="-786999"/>
            <a:ext cx="12109430" cy="7326210"/>
            <a:chOff x="-1368627" y="-786999"/>
            <a:chExt cx="12109430" cy="7326210"/>
          </a:xfrm>
        </p:grpSpPr>
        <p:grpSp>
          <p:nvGrpSpPr>
            <p:cNvPr id="132" name="Google Shape;132;p7"/>
            <p:cNvGrpSpPr/>
            <p:nvPr/>
          </p:nvGrpSpPr>
          <p:grpSpPr>
            <a:xfrm>
              <a:off x="-1368627" y="-786999"/>
              <a:ext cx="2214777" cy="2214680"/>
              <a:chOff x="2046850" y="539706"/>
              <a:chExt cx="969226" cy="969226"/>
            </a:xfrm>
          </p:grpSpPr>
          <p:sp>
            <p:nvSpPr>
              <p:cNvPr id="133" name="Google Shape;133;p7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7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5" name="Google Shape;135;p7"/>
            <p:cNvSpPr/>
            <p:nvPr/>
          </p:nvSpPr>
          <p:spPr>
            <a:xfrm rot="840170">
              <a:off x="8064232" y="3473899"/>
              <a:ext cx="2370544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6" name="Google Shape;136;p7"/>
            <p:cNvGrpSpPr/>
            <p:nvPr/>
          </p:nvGrpSpPr>
          <p:grpSpPr>
            <a:xfrm>
              <a:off x="8485700" y="196488"/>
              <a:ext cx="503400" cy="423975"/>
              <a:chOff x="4849700" y="2127775"/>
              <a:chExt cx="503400" cy="423975"/>
            </a:xfrm>
          </p:grpSpPr>
          <p:sp>
            <p:nvSpPr>
              <p:cNvPr id="137" name="Google Shape;137;p7"/>
              <p:cNvSpPr/>
              <p:nvPr/>
            </p:nvSpPr>
            <p:spPr>
              <a:xfrm>
                <a:off x="4849700" y="228702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7"/>
              <p:cNvSpPr/>
              <p:nvPr/>
            </p:nvSpPr>
            <p:spPr>
              <a:xfrm>
                <a:off x="5104800" y="212777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7"/>
              <p:cNvSpPr/>
              <p:nvPr/>
            </p:nvSpPr>
            <p:spPr>
              <a:xfrm>
                <a:off x="5228950" y="244530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40" name="Google Shape;140;p7"/>
            <p:cNvCxnSpPr/>
            <p:nvPr/>
          </p:nvCxnSpPr>
          <p:spPr>
            <a:xfrm>
              <a:off x="-1346925" y="3039313"/>
              <a:ext cx="1648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41" name="Google Shape;141;p7"/>
            <p:cNvCxnSpPr/>
            <p:nvPr/>
          </p:nvCxnSpPr>
          <p:spPr>
            <a:xfrm>
              <a:off x="-587509" y="2756238"/>
              <a:ext cx="1165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142" name="Google Shape;142;p7"/>
            <p:cNvSpPr/>
            <p:nvPr/>
          </p:nvSpPr>
          <p:spPr>
            <a:xfrm>
              <a:off x="-1368623" y="4129550"/>
              <a:ext cx="2563616" cy="747054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3" name="Google Shape;143;p7"/>
            <p:cNvGrpSpPr/>
            <p:nvPr/>
          </p:nvGrpSpPr>
          <p:grpSpPr>
            <a:xfrm>
              <a:off x="8541865" y="1548226"/>
              <a:ext cx="1279498" cy="2307641"/>
              <a:chOff x="8541865" y="1548226"/>
              <a:chExt cx="1279498" cy="2307641"/>
            </a:xfrm>
          </p:grpSpPr>
          <p:sp>
            <p:nvSpPr>
              <p:cNvPr id="144" name="Google Shape;144;p7"/>
              <p:cNvSpPr/>
              <p:nvPr/>
            </p:nvSpPr>
            <p:spPr>
              <a:xfrm flipH="1">
                <a:off x="8541865" y="2576323"/>
                <a:ext cx="1279498" cy="1279544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7"/>
              <p:cNvSpPr/>
              <p:nvPr/>
            </p:nvSpPr>
            <p:spPr>
              <a:xfrm flipH="1">
                <a:off x="8541873" y="1957499"/>
                <a:ext cx="573952" cy="573203"/>
              </a:xfrm>
              <a:custGeom>
                <a:rect b="b" l="l" r="r" t="t"/>
                <a:pathLst>
                  <a:path extrusionOk="0" fill="none" h="8193" w="8204">
                    <a:moveTo>
                      <a:pt x="0" y="3942"/>
                    </a:moveTo>
                    <a:cubicBezTo>
                      <a:pt x="0" y="5537"/>
                      <a:pt x="965" y="6978"/>
                      <a:pt x="2441" y="7585"/>
                    </a:cubicBezTo>
                    <a:cubicBezTo>
                      <a:pt x="3905" y="8192"/>
                      <a:pt x="5608" y="7859"/>
                      <a:pt x="6739" y="6728"/>
                    </a:cubicBezTo>
                    <a:cubicBezTo>
                      <a:pt x="7858" y="5597"/>
                      <a:pt x="8204" y="3906"/>
                      <a:pt x="7584" y="2430"/>
                    </a:cubicBezTo>
                    <a:cubicBezTo>
                      <a:pt x="6977" y="953"/>
                      <a:pt x="5537" y="1"/>
                      <a:pt x="3941" y="1"/>
                    </a:cubicBezTo>
                    <a:cubicBezTo>
                      <a:pt x="1762" y="1"/>
                      <a:pt x="0" y="1763"/>
                      <a:pt x="0" y="3942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7"/>
              <p:cNvSpPr/>
              <p:nvPr/>
            </p:nvSpPr>
            <p:spPr>
              <a:xfrm flipH="1">
                <a:off x="8813250" y="1548226"/>
                <a:ext cx="261650" cy="260820"/>
              </a:xfrm>
              <a:custGeom>
                <a:rect b="b" l="l" r="r" t="t"/>
                <a:pathLst>
                  <a:path extrusionOk="0" fill="none" h="3728" w="3740">
                    <a:moveTo>
                      <a:pt x="3739" y="1858"/>
                    </a:moveTo>
                    <a:cubicBezTo>
                      <a:pt x="3739" y="2894"/>
                      <a:pt x="2906" y="3727"/>
                      <a:pt x="1870" y="3727"/>
                    </a:cubicBezTo>
                    <a:cubicBezTo>
                      <a:pt x="846" y="3727"/>
                      <a:pt x="1" y="2894"/>
                      <a:pt x="1" y="1858"/>
                    </a:cubicBezTo>
                    <a:cubicBezTo>
                      <a:pt x="1" y="834"/>
                      <a:pt x="846" y="0"/>
                      <a:pt x="1870" y="0"/>
                    </a:cubicBezTo>
                    <a:cubicBezTo>
                      <a:pt x="2906" y="0"/>
                      <a:pt x="3739" y="834"/>
                      <a:pt x="3739" y="1858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7" name="Google Shape;147;p7"/>
          <p:cNvSpPr txBox="1"/>
          <p:nvPr>
            <p:ph type="title"/>
          </p:nvPr>
        </p:nvSpPr>
        <p:spPr>
          <a:xfrm>
            <a:off x="1648975" y="884513"/>
            <a:ext cx="5394300" cy="98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8" name="Google Shape;148;p7"/>
          <p:cNvSpPr txBox="1"/>
          <p:nvPr>
            <p:ph idx="1" type="body"/>
          </p:nvPr>
        </p:nvSpPr>
        <p:spPr>
          <a:xfrm>
            <a:off x="1409275" y="2160045"/>
            <a:ext cx="5362800" cy="20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8"/>
          <p:cNvGrpSpPr/>
          <p:nvPr/>
        </p:nvGrpSpPr>
        <p:grpSpPr>
          <a:xfrm>
            <a:off x="3672650" y="-1492753"/>
            <a:ext cx="6559256" cy="6313973"/>
            <a:chOff x="3672650" y="-1492753"/>
            <a:chExt cx="6559256" cy="6313973"/>
          </a:xfrm>
        </p:grpSpPr>
        <p:sp>
          <p:nvSpPr>
            <p:cNvPr id="151" name="Google Shape;151;p8"/>
            <p:cNvSpPr/>
            <p:nvPr/>
          </p:nvSpPr>
          <p:spPr>
            <a:xfrm>
              <a:off x="4558075" y="804665"/>
              <a:ext cx="1781601" cy="1779130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2" name="Google Shape;152;p8"/>
            <p:cNvGrpSpPr/>
            <p:nvPr/>
          </p:nvGrpSpPr>
          <p:grpSpPr>
            <a:xfrm>
              <a:off x="6696462" y="-1492753"/>
              <a:ext cx="3535444" cy="3535444"/>
              <a:chOff x="2046850" y="539706"/>
              <a:chExt cx="969226" cy="969226"/>
            </a:xfrm>
          </p:grpSpPr>
          <p:sp>
            <p:nvSpPr>
              <p:cNvPr id="153" name="Google Shape;153;p8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8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55" name="Google Shape;155;p8"/>
            <p:cNvCxnSpPr/>
            <p:nvPr/>
          </p:nvCxnSpPr>
          <p:spPr>
            <a:xfrm>
              <a:off x="3672650" y="684323"/>
              <a:ext cx="6696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grpSp>
          <p:nvGrpSpPr>
            <p:cNvPr id="156" name="Google Shape;156;p8"/>
            <p:cNvGrpSpPr/>
            <p:nvPr/>
          </p:nvGrpSpPr>
          <p:grpSpPr>
            <a:xfrm>
              <a:off x="4140111" y="4538477"/>
              <a:ext cx="769949" cy="254226"/>
              <a:chOff x="4140111" y="4538477"/>
              <a:chExt cx="769949" cy="254226"/>
            </a:xfrm>
          </p:grpSpPr>
          <p:sp>
            <p:nvSpPr>
              <p:cNvPr id="157" name="Google Shape;157;p8"/>
              <p:cNvSpPr/>
              <p:nvPr/>
            </p:nvSpPr>
            <p:spPr>
              <a:xfrm rot="5203576">
                <a:off x="4402332" y="4287435"/>
                <a:ext cx="45109" cy="567335"/>
              </a:xfrm>
              <a:custGeom>
                <a:rect b="b" l="l" r="r" t="t"/>
                <a:pathLst>
                  <a:path extrusionOk="0" fill="none" h="22278" w="2240">
                    <a:moveTo>
                      <a:pt x="1" y="22277"/>
                    </a:moveTo>
                    <a:cubicBezTo>
                      <a:pt x="1" y="18562"/>
                      <a:pt x="2239" y="18562"/>
                      <a:pt x="2239" y="14848"/>
                    </a:cubicBezTo>
                    <a:cubicBezTo>
                      <a:pt x="2239" y="11145"/>
                      <a:pt x="1" y="11133"/>
                      <a:pt x="1" y="7430"/>
                    </a:cubicBezTo>
                    <a:cubicBezTo>
                      <a:pt x="1" y="3715"/>
                      <a:pt x="2239" y="3715"/>
                      <a:pt x="2239" y="1"/>
                    </a:cubicBezTo>
                  </a:path>
                </a:pathLst>
              </a:custGeom>
              <a:noFill/>
              <a:ln cap="flat" cmpd="sng" w="19050">
                <a:solidFill>
                  <a:srgbClr val="000000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8"/>
              <p:cNvSpPr/>
              <p:nvPr/>
            </p:nvSpPr>
            <p:spPr>
              <a:xfrm rot="5400000">
                <a:off x="4604023" y="4486666"/>
                <a:ext cx="44818" cy="567257"/>
              </a:xfrm>
              <a:custGeom>
                <a:rect b="b" l="l" r="r" t="t"/>
                <a:pathLst>
                  <a:path extrusionOk="0" fill="none" h="22265" w="2227">
                    <a:moveTo>
                      <a:pt x="0" y="22265"/>
                    </a:moveTo>
                    <a:cubicBezTo>
                      <a:pt x="0" y="18562"/>
                      <a:pt x="2227" y="18562"/>
                      <a:pt x="2227" y="14847"/>
                    </a:cubicBezTo>
                    <a:cubicBezTo>
                      <a:pt x="2227" y="11132"/>
                      <a:pt x="0" y="11132"/>
                      <a:pt x="0" y="7418"/>
                    </a:cubicBezTo>
                    <a:cubicBezTo>
                      <a:pt x="0" y="3703"/>
                      <a:pt x="2227" y="3703"/>
                      <a:pt x="2227" y="0"/>
                    </a:cubicBezTo>
                  </a:path>
                </a:pathLst>
              </a:custGeom>
              <a:noFill/>
              <a:ln cap="flat" cmpd="sng" w="19050">
                <a:solidFill>
                  <a:srgbClr val="000000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59" name="Google Shape;159;p8"/>
            <p:cNvCxnSpPr/>
            <p:nvPr/>
          </p:nvCxnSpPr>
          <p:spPr>
            <a:xfrm>
              <a:off x="7789904" y="4538470"/>
              <a:ext cx="1660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60" name="Google Shape;160;p8"/>
            <p:cNvCxnSpPr/>
            <p:nvPr/>
          </p:nvCxnSpPr>
          <p:spPr>
            <a:xfrm>
              <a:off x="7410788" y="4821220"/>
              <a:ext cx="20394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</p:grpSp>
      <p:sp>
        <p:nvSpPr>
          <p:cNvPr id="161" name="Google Shape;161;p8"/>
          <p:cNvSpPr txBox="1"/>
          <p:nvPr>
            <p:ph type="title"/>
          </p:nvPr>
        </p:nvSpPr>
        <p:spPr>
          <a:xfrm>
            <a:off x="1767600" y="1509803"/>
            <a:ext cx="5608800" cy="220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7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9"/>
          <p:cNvGrpSpPr/>
          <p:nvPr/>
        </p:nvGrpSpPr>
        <p:grpSpPr>
          <a:xfrm>
            <a:off x="-1598197" y="-1317213"/>
            <a:ext cx="12270183" cy="7856423"/>
            <a:chOff x="-1598197" y="-1317213"/>
            <a:chExt cx="12270183" cy="7856423"/>
          </a:xfrm>
        </p:grpSpPr>
        <p:sp>
          <p:nvSpPr>
            <p:cNvPr id="164" name="Google Shape;164;p9"/>
            <p:cNvSpPr/>
            <p:nvPr/>
          </p:nvSpPr>
          <p:spPr>
            <a:xfrm flipH="1">
              <a:off x="21366" y="-377908"/>
              <a:ext cx="1724195" cy="1724287"/>
            </a:xfrm>
            <a:custGeom>
              <a:rect b="b" l="l" r="r" t="t"/>
              <a:pathLst>
                <a:path extrusionOk="0" fill="none" h="18289" w="18289">
                  <a:moveTo>
                    <a:pt x="17241" y="7251"/>
                  </a:moveTo>
                  <a:cubicBezTo>
                    <a:pt x="18289" y="11716"/>
                    <a:pt x="15515" y="16193"/>
                    <a:pt x="11050" y="17241"/>
                  </a:cubicBezTo>
                  <a:cubicBezTo>
                    <a:pt x="6573" y="18288"/>
                    <a:pt x="2108" y="15514"/>
                    <a:pt x="1049" y="11049"/>
                  </a:cubicBezTo>
                  <a:cubicBezTo>
                    <a:pt x="1" y="6573"/>
                    <a:pt x="2775" y="2108"/>
                    <a:pt x="7252" y="1048"/>
                  </a:cubicBezTo>
                  <a:cubicBezTo>
                    <a:pt x="11717" y="0"/>
                    <a:pt x="16193" y="2774"/>
                    <a:pt x="17241" y="725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9"/>
            <p:cNvSpPr/>
            <p:nvPr/>
          </p:nvSpPr>
          <p:spPr>
            <a:xfrm rot="840170">
              <a:off x="-1292168" y="3473899"/>
              <a:ext cx="2370544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9"/>
            <p:cNvSpPr/>
            <p:nvPr/>
          </p:nvSpPr>
          <p:spPr>
            <a:xfrm>
              <a:off x="3416575" y="-1064226"/>
              <a:ext cx="2310862" cy="2307640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7" name="Google Shape;167;p9"/>
            <p:cNvGrpSpPr/>
            <p:nvPr/>
          </p:nvGrpSpPr>
          <p:grpSpPr>
            <a:xfrm>
              <a:off x="-693310" y="1560076"/>
              <a:ext cx="1279498" cy="2307641"/>
              <a:chOff x="8541865" y="1548226"/>
              <a:chExt cx="1279498" cy="2307641"/>
            </a:xfrm>
          </p:grpSpPr>
          <p:sp>
            <p:nvSpPr>
              <p:cNvPr id="168" name="Google Shape;168;p9"/>
              <p:cNvSpPr/>
              <p:nvPr/>
            </p:nvSpPr>
            <p:spPr>
              <a:xfrm flipH="1">
                <a:off x="8541865" y="2576323"/>
                <a:ext cx="1279498" cy="1279544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9"/>
              <p:cNvSpPr/>
              <p:nvPr/>
            </p:nvSpPr>
            <p:spPr>
              <a:xfrm flipH="1">
                <a:off x="8541873" y="1957499"/>
                <a:ext cx="573952" cy="573203"/>
              </a:xfrm>
              <a:custGeom>
                <a:rect b="b" l="l" r="r" t="t"/>
                <a:pathLst>
                  <a:path extrusionOk="0" fill="none" h="8193" w="8204">
                    <a:moveTo>
                      <a:pt x="0" y="3942"/>
                    </a:moveTo>
                    <a:cubicBezTo>
                      <a:pt x="0" y="5537"/>
                      <a:pt x="965" y="6978"/>
                      <a:pt x="2441" y="7585"/>
                    </a:cubicBezTo>
                    <a:cubicBezTo>
                      <a:pt x="3905" y="8192"/>
                      <a:pt x="5608" y="7859"/>
                      <a:pt x="6739" y="6728"/>
                    </a:cubicBezTo>
                    <a:cubicBezTo>
                      <a:pt x="7858" y="5597"/>
                      <a:pt x="8204" y="3906"/>
                      <a:pt x="7584" y="2430"/>
                    </a:cubicBezTo>
                    <a:cubicBezTo>
                      <a:pt x="6977" y="953"/>
                      <a:pt x="5537" y="1"/>
                      <a:pt x="3941" y="1"/>
                    </a:cubicBezTo>
                    <a:cubicBezTo>
                      <a:pt x="1762" y="1"/>
                      <a:pt x="0" y="1763"/>
                      <a:pt x="0" y="3942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9"/>
              <p:cNvSpPr/>
              <p:nvPr/>
            </p:nvSpPr>
            <p:spPr>
              <a:xfrm flipH="1">
                <a:off x="8813250" y="1548226"/>
                <a:ext cx="261650" cy="260820"/>
              </a:xfrm>
              <a:custGeom>
                <a:rect b="b" l="l" r="r" t="t"/>
                <a:pathLst>
                  <a:path extrusionOk="0" fill="none" h="3728" w="3740">
                    <a:moveTo>
                      <a:pt x="3739" y="1858"/>
                    </a:moveTo>
                    <a:cubicBezTo>
                      <a:pt x="3739" y="2894"/>
                      <a:pt x="2906" y="3727"/>
                      <a:pt x="1870" y="3727"/>
                    </a:cubicBezTo>
                    <a:cubicBezTo>
                      <a:pt x="846" y="3727"/>
                      <a:pt x="1" y="2894"/>
                      <a:pt x="1" y="1858"/>
                    </a:cubicBezTo>
                    <a:cubicBezTo>
                      <a:pt x="1" y="834"/>
                      <a:pt x="846" y="0"/>
                      <a:pt x="1870" y="0"/>
                    </a:cubicBezTo>
                    <a:cubicBezTo>
                      <a:pt x="2906" y="0"/>
                      <a:pt x="3739" y="834"/>
                      <a:pt x="3739" y="1858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1" name="Google Shape;171;p9"/>
            <p:cNvSpPr/>
            <p:nvPr/>
          </p:nvSpPr>
          <p:spPr>
            <a:xfrm flipH="1">
              <a:off x="-119350" y="1455326"/>
              <a:ext cx="261650" cy="260820"/>
            </a:xfrm>
            <a:custGeom>
              <a:rect b="b" l="l" r="r" t="t"/>
              <a:pathLst>
                <a:path extrusionOk="0" fill="none" h="3728" w="3740">
                  <a:moveTo>
                    <a:pt x="3739" y="1858"/>
                  </a:moveTo>
                  <a:cubicBezTo>
                    <a:pt x="3739" y="2894"/>
                    <a:pt x="2906" y="3727"/>
                    <a:pt x="1870" y="3727"/>
                  </a:cubicBezTo>
                  <a:cubicBezTo>
                    <a:pt x="846" y="3727"/>
                    <a:pt x="1" y="2894"/>
                    <a:pt x="1" y="1858"/>
                  </a:cubicBezTo>
                  <a:cubicBezTo>
                    <a:pt x="1" y="834"/>
                    <a:pt x="846" y="0"/>
                    <a:pt x="1870" y="0"/>
                  </a:cubicBezTo>
                  <a:cubicBezTo>
                    <a:pt x="2906" y="0"/>
                    <a:pt x="3739" y="834"/>
                    <a:pt x="3739" y="1858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" name="Google Shape;172;p9"/>
            <p:cNvGrpSpPr/>
            <p:nvPr/>
          </p:nvGrpSpPr>
          <p:grpSpPr>
            <a:xfrm rot="1120446">
              <a:off x="458044" y="290625"/>
              <a:ext cx="815539" cy="648081"/>
              <a:chOff x="539375" y="662400"/>
              <a:chExt cx="815500" cy="648050"/>
            </a:xfrm>
          </p:grpSpPr>
          <p:sp>
            <p:nvSpPr>
              <p:cNvPr id="173" name="Google Shape;173;p9"/>
              <p:cNvSpPr/>
              <p:nvPr/>
            </p:nvSpPr>
            <p:spPr>
              <a:xfrm>
                <a:off x="974100" y="662400"/>
                <a:ext cx="380775" cy="471850"/>
              </a:xfrm>
              <a:custGeom>
                <a:rect b="b" l="l" r="r" t="t"/>
                <a:pathLst>
                  <a:path extrusionOk="0" h="18874" w="15231">
                    <a:moveTo>
                      <a:pt x="7345" y="0"/>
                    </a:moveTo>
                    <a:cubicBezTo>
                      <a:pt x="3705" y="0"/>
                      <a:pt x="0" y="2959"/>
                      <a:pt x="1217" y="7563"/>
                    </a:cubicBezTo>
                    <a:cubicBezTo>
                      <a:pt x="2277" y="11587"/>
                      <a:pt x="5027" y="15719"/>
                      <a:pt x="10944" y="18874"/>
                    </a:cubicBezTo>
                    <a:cubicBezTo>
                      <a:pt x="10944" y="18874"/>
                      <a:pt x="15231" y="12004"/>
                      <a:pt x="13088" y="4420"/>
                    </a:cubicBezTo>
                    <a:cubicBezTo>
                      <a:pt x="12216" y="1340"/>
                      <a:pt x="9795" y="0"/>
                      <a:pt x="73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9"/>
              <p:cNvSpPr/>
              <p:nvPr/>
            </p:nvSpPr>
            <p:spPr>
              <a:xfrm>
                <a:off x="539375" y="971075"/>
                <a:ext cx="520175" cy="339375"/>
              </a:xfrm>
              <a:custGeom>
                <a:rect b="b" l="l" r="r" t="t"/>
                <a:pathLst>
                  <a:path extrusionOk="0" h="13575" w="20807">
                    <a:moveTo>
                      <a:pt x="8950" y="1"/>
                    </a:moveTo>
                    <a:cubicBezTo>
                      <a:pt x="3467" y="1"/>
                      <a:pt x="0" y="8157"/>
                      <a:pt x="5912" y="11503"/>
                    </a:cubicBezTo>
                    <a:cubicBezTo>
                      <a:pt x="8119" y="12748"/>
                      <a:pt x="10784" y="13575"/>
                      <a:pt x="13970" y="13575"/>
                    </a:cubicBezTo>
                    <a:cubicBezTo>
                      <a:pt x="16026" y="13575"/>
                      <a:pt x="18299" y="13230"/>
                      <a:pt x="20807" y="12432"/>
                    </a:cubicBezTo>
                    <a:cubicBezTo>
                      <a:pt x="20807" y="12432"/>
                      <a:pt x="18878" y="4562"/>
                      <a:pt x="11960" y="811"/>
                    </a:cubicBezTo>
                    <a:cubicBezTo>
                      <a:pt x="10922" y="248"/>
                      <a:pt x="9906" y="1"/>
                      <a:pt x="89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5" name="Google Shape;175;p9"/>
            <p:cNvSpPr/>
            <p:nvPr/>
          </p:nvSpPr>
          <p:spPr>
            <a:xfrm>
              <a:off x="2971251" y="367074"/>
              <a:ext cx="1661917" cy="484293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7806124" y="4143704"/>
              <a:ext cx="2561014" cy="746349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7" name="Google Shape;177;p9"/>
            <p:cNvGrpSpPr/>
            <p:nvPr/>
          </p:nvGrpSpPr>
          <p:grpSpPr>
            <a:xfrm>
              <a:off x="8430600" y="2742287"/>
              <a:ext cx="527550" cy="872263"/>
              <a:chOff x="4129775" y="3943512"/>
              <a:chExt cx="527550" cy="872263"/>
            </a:xfrm>
          </p:grpSpPr>
          <p:grpSp>
            <p:nvGrpSpPr>
              <p:cNvPr id="178" name="Google Shape;178;p9"/>
              <p:cNvGrpSpPr/>
              <p:nvPr/>
            </p:nvGrpSpPr>
            <p:grpSpPr>
              <a:xfrm>
                <a:off x="4129775" y="4391800"/>
                <a:ext cx="503400" cy="423975"/>
                <a:chOff x="4849700" y="2127775"/>
                <a:chExt cx="503400" cy="423975"/>
              </a:xfrm>
            </p:grpSpPr>
            <p:sp>
              <p:nvSpPr>
                <p:cNvPr id="179" name="Google Shape;179;p9"/>
                <p:cNvSpPr/>
                <p:nvPr/>
              </p:nvSpPr>
              <p:spPr>
                <a:xfrm>
                  <a:off x="4849700" y="2287025"/>
                  <a:ext cx="184875" cy="158125"/>
                </a:xfrm>
                <a:custGeom>
                  <a:rect b="b" l="l" r="r" t="t"/>
                  <a:pathLst>
                    <a:path extrusionOk="0" h="6325" w="7395">
                      <a:moveTo>
                        <a:pt x="3156" y="0"/>
                      </a:moveTo>
                      <a:cubicBezTo>
                        <a:pt x="1417" y="0"/>
                        <a:pt x="1" y="1417"/>
                        <a:pt x="1" y="3155"/>
                      </a:cubicBezTo>
                      <a:cubicBezTo>
                        <a:pt x="1" y="5064"/>
                        <a:pt x="1559" y="6325"/>
                        <a:pt x="3183" y="6325"/>
                      </a:cubicBezTo>
                      <a:cubicBezTo>
                        <a:pt x="3960" y="6325"/>
                        <a:pt x="4751" y="6037"/>
                        <a:pt x="5394" y="5394"/>
                      </a:cubicBezTo>
                      <a:cubicBezTo>
                        <a:pt x="7394" y="3405"/>
                        <a:pt x="5977" y="0"/>
                        <a:pt x="31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" name="Google Shape;180;p9"/>
                <p:cNvSpPr/>
                <p:nvPr/>
              </p:nvSpPr>
              <p:spPr>
                <a:xfrm>
                  <a:off x="5104800" y="2127775"/>
                  <a:ext cx="124150" cy="106125"/>
                </a:xfrm>
                <a:custGeom>
                  <a:rect b="b" l="l" r="r" t="t"/>
                  <a:pathLst>
                    <a:path extrusionOk="0" h="4245" w="4966">
                      <a:moveTo>
                        <a:pt x="2120" y="0"/>
                      </a:moveTo>
                      <a:cubicBezTo>
                        <a:pt x="953" y="0"/>
                        <a:pt x="0" y="941"/>
                        <a:pt x="0" y="2120"/>
                      </a:cubicBezTo>
                      <a:cubicBezTo>
                        <a:pt x="0" y="3400"/>
                        <a:pt x="1046" y="4245"/>
                        <a:pt x="2136" y="4245"/>
                      </a:cubicBezTo>
                      <a:cubicBezTo>
                        <a:pt x="2657" y="4245"/>
                        <a:pt x="3188" y="4051"/>
                        <a:pt x="3620" y="3620"/>
                      </a:cubicBezTo>
                      <a:cubicBezTo>
                        <a:pt x="4965" y="2286"/>
                        <a:pt x="4013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9"/>
                <p:cNvSpPr/>
                <p:nvPr/>
              </p:nvSpPr>
              <p:spPr>
                <a:xfrm>
                  <a:off x="5228950" y="2445300"/>
                  <a:ext cx="124150" cy="106450"/>
                </a:xfrm>
                <a:custGeom>
                  <a:rect b="b" l="l" r="r" t="t"/>
                  <a:pathLst>
                    <a:path extrusionOk="0" h="4258" w="4966">
                      <a:moveTo>
                        <a:pt x="2120" y="1"/>
                      </a:moveTo>
                      <a:cubicBezTo>
                        <a:pt x="953" y="1"/>
                        <a:pt x="0" y="953"/>
                        <a:pt x="0" y="2132"/>
                      </a:cubicBezTo>
                      <a:cubicBezTo>
                        <a:pt x="0" y="3412"/>
                        <a:pt x="1046" y="4257"/>
                        <a:pt x="2136" y="4257"/>
                      </a:cubicBezTo>
                      <a:cubicBezTo>
                        <a:pt x="2657" y="4257"/>
                        <a:pt x="3188" y="4064"/>
                        <a:pt x="3620" y="3632"/>
                      </a:cubicBezTo>
                      <a:cubicBezTo>
                        <a:pt x="4965" y="2287"/>
                        <a:pt x="4013" y="1"/>
                        <a:pt x="212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82" name="Google Shape;182;p9"/>
              <p:cNvSpPr/>
              <p:nvPr/>
            </p:nvSpPr>
            <p:spPr>
              <a:xfrm>
                <a:off x="4533175" y="4152900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9"/>
              <p:cNvSpPr/>
              <p:nvPr/>
            </p:nvSpPr>
            <p:spPr>
              <a:xfrm>
                <a:off x="4319400" y="3943512"/>
                <a:ext cx="213774" cy="182737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9"/>
            <p:cNvGrpSpPr/>
            <p:nvPr/>
          </p:nvGrpSpPr>
          <p:grpSpPr>
            <a:xfrm>
              <a:off x="7794550" y="-1317213"/>
              <a:ext cx="2877437" cy="2877340"/>
              <a:chOff x="2046850" y="539706"/>
              <a:chExt cx="969226" cy="969226"/>
            </a:xfrm>
          </p:grpSpPr>
          <p:sp>
            <p:nvSpPr>
              <p:cNvPr id="185" name="Google Shape;185;p9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9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7" name="Google Shape;187;p9"/>
            <p:cNvSpPr/>
            <p:nvPr/>
          </p:nvSpPr>
          <p:spPr>
            <a:xfrm rot="5252242">
              <a:off x="4264474" y="4196795"/>
              <a:ext cx="57997" cy="549493"/>
            </a:xfrm>
            <a:custGeom>
              <a:rect b="b" l="l" r="r" t="t"/>
              <a:pathLst>
                <a:path extrusionOk="0" fill="none" h="22278" w="2240">
                  <a:moveTo>
                    <a:pt x="1" y="22277"/>
                  </a:moveTo>
                  <a:cubicBezTo>
                    <a:pt x="1" y="18562"/>
                    <a:pt x="2239" y="18562"/>
                    <a:pt x="2239" y="14848"/>
                  </a:cubicBezTo>
                  <a:cubicBezTo>
                    <a:pt x="2239" y="11145"/>
                    <a:pt x="1" y="11133"/>
                    <a:pt x="1" y="7430"/>
                  </a:cubicBezTo>
                  <a:cubicBezTo>
                    <a:pt x="1" y="3715"/>
                    <a:pt x="2239" y="3715"/>
                    <a:pt x="2239" y="1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9"/>
            <p:cNvSpPr/>
            <p:nvPr/>
          </p:nvSpPr>
          <p:spPr>
            <a:xfrm rot="5400000">
              <a:off x="4459734" y="4453173"/>
              <a:ext cx="57657" cy="549222"/>
            </a:xfrm>
            <a:custGeom>
              <a:rect b="b" l="l" r="r" t="t"/>
              <a:pathLst>
                <a:path extrusionOk="0" fill="none" h="22265" w="2227">
                  <a:moveTo>
                    <a:pt x="0" y="22265"/>
                  </a:moveTo>
                  <a:cubicBezTo>
                    <a:pt x="0" y="18562"/>
                    <a:pt x="2227" y="18562"/>
                    <a:pt x="2227" y="14847"/>
                  </a:cubicBezTo>
                  <a:cubicBezTo>
                    <a:pt x="2227" y="11132"/>
                    <a:pt x="0" y="11132"/>
                    <a:pt x="0" y="7418"/>
                  </a:cubicBezTo>
                  <a:cubicBezTo>
                    <a:pt x="0" y="3703"/>
                    <a:pt x="2227" y="3703"/>
                    <a:pt x="2227" y="0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9" name="Google Shape;189;p9"/>
          <p:cNvSpPr txBox="1"/>
          <p:nvPr>
            <p:ph type="title"/>
          </p:nvPr>
        </p:nvSpPr>
        <p:spPr>
          <a:xfrm>
            <a:off x="1004700" y="1529250"/>
            <a:ext cx="4045200" cy="13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90" name="Google Shape;190;p9"/>
          <p:cNvSpPr txBox="1"/>
          <p:nvPr>
            <p:ph idx="1" type="subTitle"/>
          </p:nvPr>
        </p:nvSpPr>
        <p:spPr>
          <a:xfrm>
            <a:off x="913150" y="3065825"/>
            <a:ext cx="4136700" cy="9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p10"/>
          <p:cNvGrpSpPr/>
          <p:nvPr/>
        </p:nvGrpSpPr>
        <p:grpSpPr>
          <a:xfrm>
            <a:off x="-688035" y="-879498"/>
            <a:ext cx="11506414" cy="7817709"/>
            <a:chOff x="-688035" y="-879498"/>
            <a:chExt cx="11506414" cy="7817709"/>
          </a:xfrm>
        </p:grpSpPr>
        <p:sp>
          <p:nvSpPr>
            <p:cNvPr id="193" name="Google Shape;193;p10"/>
            <p:cNvSpPr/>
            <p:nvPr/>
          </p:nvSpPr>
          <p:spPr>
            <a:xfrm flipH="1">
              <a:off x="62896" y="3796126"/>
              <a:ext cx="1710479" cy="1710570"/>
            </a:xfrm>
            <a:custGeom>
              <a:rect b="b" l="l" r="r" t="t"/>
              <a:pathLst>
                <a:path extrusionOk="0" fill="none" h="18289" w="18289">
                  <a:moveTo>
                    <a:pt x="17241" y="7251"/>
                  </a:moveTo>
                  <a:cubicBezTo>
                    <a:pt x="18289" y="11716"/>
                    <a:pt x="15515" y="16193"/>
                    <a:pt x="11050" y="17241"/>
                  </a:cubicBezTo>
                  <a:cubicBezTo>
                    <a:pt x="6573" y="18288"/>
                    <a:pt x="2108" y="15514"/>
                    <a:pt x="1049" y="11049"/>
                  </a:cubicBezTo>
                  <a:cubicBezTo>
                    <a:pt x="1" y="6573"/>
                    <a:pt x="2775" y="2108"/>
                    <a:pt x="7252" y="1048"/>
                  </a:cubicBezTo>
                  <a:cubicBezTo>
                    <a:pt x="11717" y="0"/>
                    <a:pt x="16193" y="2774"/>
                    <a:pt x="17241" y="725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0"/>
            <p:cNvSpPr/>
            <p:nvPr/>
          </p:nvSpPr>
          <p:spPr>
            <a:xfrm rot="840170">
              <a:off x="8141807" y="3872899"/>
              <a:ext cx="2370544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5" name="Google Shape;195;p10"/>
            <p:cNvGrpSpPr/>
            <p:nvPr/>
          </p:nvGrpSpPr>
          <p:grpSpPr>
            <a:xfrm>
              <a:off x="210000" y="229738"/>
              <a:ext cx="503400" cy="423975"/>
              <a:chOff x="4849700" y="2127775"/>
              <a:chExt cx="503400" cy="423975"/>
            </a:xfrm>
          </p:grpSpPr>
          <p:sp>
            <p:nvSpPr>
              <p:cNvPr id="196" name="Google Shape;196;p10"/>
              <p:cNvSpPr/>
              <p:nvPr/>
            </p:nvSpPr>
            <p:spPr>
              <a:xfrm>
                <a:off x="4849700" y="228702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0"/>
              <p:cNvSpPr/>
              <p:nvPr/>
            </p:nvSpPr>
            <p:spPr>
              <a:xfrm>
                <a:off x="5104800" y="212777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10"/>
              <p:cNvSpPr/>
              <p:nvPr/>
            </p:nvSpPr>
            <p:spPr>
              <a:xfrm>
                <a:off x="5228950" y="244530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9" name="Google Shape;199;p10"/>
            <p:cNvGrpSpPr/>
            <p:nvPr/>
          </p:nvGrpSpPr>
          <p:grpSpPr>
            <a:xfrm>
              <a:off x="-688035" y="1548226"/>
              <a:ext cx="1279498" cy="2307641"/>
              <a:chOff x="8541865" y="1548226"/>
              <a:chExt cx="1279498" cy="2307641"/>
            </a:xfrm>
          </p:grpSpPr>
          <p:sp>
            <p:nvSpPr>
              <p:cNvPr id="200" name="Google Shape;200;p10"/>
              <p:cNvSpPr/>
              <p:nvPr/>
            </p:nvSpPr>
            <p:spPr>
              <a:xfrm flipH="1">
                <a:off x="8541865" y="2576323"/>
                <a:ext cx="1279498" cy="1279544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0"/>
              <p:cNvSpPr/>
              <p:nvPr/>
            </p:nvSpPr>
            <p:spPr>
              <a:xfrm flipH="1">
                <a:off x="8541873" y="1957499"/>
                <a:ext cx="573952" cy="573203"/>
              </a:xfrm>
              <a:custGeom>
                <a:rect b="b" l="l" r="r" t="t"/>
                <a:pathLst>
                  <a:path extrusionOk="0" fill="none" h="8193" w="8204">
                    <a:moveTo>
                      <a:pt x="0" y="3942"/>
                    </a:moveTo>
                    <a:cubicBezTo>
                      <a:pt x="0" y="5537"/>
                      <a:pt x="965" y="6978"/>
                      <a:pt x="2441" y="7585"/>
                    </a:cubicBezTo>
                    <a:cubicBezTo>
                      <a:pt x="3905" y="8192"/>
                      <a:pt x="5608" y="7859"/>
                      <a:pt x="6739" y="6728"/>
                    </a:cubicBezTo>
                    <a:cubicBezTo>
                      <a:pt x="7858" y="5597"/>
                      <a:pt x="8204" y="3906"/>
                      <a:pt x="7584" y="2430"/>
                    </a:cubicBezTo>
                    <a:cubicBezTo>
                      <a:pt x="6977" y="953"/>
                      <a:pt x="5537" y="1"/>
                      <a:pt x="3941" y="1"/>
                    </a:cubicBezTo>
                    <a:cubicBezTo>
                      <a:pt x="1762" y="1"/>
                      <a:pt x="0" y="1763"/>
                      <a:pt x="0" y="3942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0"/>
              <p:cNvSpPr/>
              <p:nvPr/>
            </p:nvSpPr>
            <p:spPr>
              <a:xfrm flipH="1">
                <a:off x="8813250" y="1548226"/>
                <a:ext cx="261650" cy="260820"/>
              </a:xfrm>
              <a:custGeom>
                <a:rect b="b" l="l" r="r" t="t"/>
                <a:pathLst>
                  <a:path extrusionOk="0" fill="none" h="3728" w="3740">
                    <a:moveTo>
                      <a:pt x="3739" y="1858"/>
                    </a:moveTo>
                    <a:cubicBezTo>
                      <a:pt x="3739" y="2894"/>
                      <a:pt x="2906" y="3727"/>
                      <a:pt x="1870" y="3727"/>
                    </a:cubicBezTo>
                    <a:cubicBezTo>
                      <a:pt x="846" y="3727"/>
                      <a:pt x="1" y="2894"/>
                      <a:pt x="1" y="1858"/>
                    </a:cubicBezTo>
                    <a:cubicBezTo>
                      <a:pt x="1" y="834"/>
                      <a:pt x="846" y="0"/>
                      <a:pt x="1870" y="0"/>
                    </a:cubicBezTo>
                    <a:cubicBezTo>
                      <a:pt x="2906" y="0"/>
                      <a:pt x="3739" y="834"/>
                      <a:pt x="3739" y="1858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3" name="Google Shape;203;p10"/>
            <p:cNvSpPr/>
            <p:nvPr/>
          </p:nvSpPr>
          <p:spPr>
            <a:xfrm flipH="1">
              <a:off x="6897481" y="4117552"/>
              <a:ext cx="1533121" cy="1533213"/>
            </a:xfrm>
            <a:custGeom>
              <a:rect b="b" l="l" r="r" t="t"/>
              <a:pathLst>
                <a:path extrusionOk="0" fill="none" h="18289" w="18289">
                  <a:moveTo>
                    <a:pt x="17241" y="7251"/>
                  </a:moveTo>
                  <a:cubicBezTo>
                    <a:pt x="18289" y="11716"/>
                    <a:pt x="15515" y="16193"/>
                    <a:pt x="11050" y="17241"/>
                  </a:cubicBezTo>
                  <a:cubicBezTo>
                    <a:pt x="6573" y="18288"/>
                    <a:pt x="2108" y="15514"/>
                    <a:pt x="1049" y="11049"/>
                  </a:cubicBezTo>
                  <a:cubicBezTo>
                    <a:pt x="1" y="6573"/>
                    <a:pt x="2775" y="2108"/>
                    <a:pt x="7252" y="1048"/>
                  </a:cubicBezTo>
                  <a:cubicBezTo>
                    <a:pt x="11717" y="0"/>
                    <a:pt x="16193" y="2774"/>
                    <a:pt x="17241" y="725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0"/>
            <p:cNvSpPr/>
            <p:nvPr/>
          </p:nvSpPr>
          <p:spPr>
            <a:xfrm flipH="1">
              <a:off x="7497768" y="-879498"/>
              <a:ext cx="1533121" cy="1533213"/>
            </a:xfrm>
            <a:custGeom>
              <a:rect b="b" l="l" r="r" t="t"/>
              <a:pathLst>
                <a:path extrusionOk="0" fill="none" h="18289" w="18289">
                  <a:moveTo>
                    <a:pt x="17241" y="7251"/>
                  </a:moveTo>
                  <a:cubicBezTo>
                    <a:pt x="18289" y="11716"/>
                    <a:pt x="15515" y="16193"/>
                    <a:pt x="11050" y="17241"/>
                  </a:cubicBezTo>
                  <a:cubicBezTo>
                    <a:pt x="6573" y="18288"/>
                    <a:pt x="2108" y="15514"/>
                    <a:pt x="1049" y="11049"/>
                  </a:cubicBezTo>
                  <a:cubicBezTo>
                    <a:pt x="1" y="6573"/>
                    <a:pt x="2775" y="2108"/>
                    <a:pt x="7252" y="1048"/>
                  </a:cubicBezTo>
                  <a:cubicBezTo>
                    <a:pt x="11717" y="0"/>
                    <a:pt x="16193" y="2774"/>
                    <a:pt x="17241" y="725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5" name="Google Shape;205;p10"/>
            <p:cNvCxnSpPr/>
            <p:nvPr/>
          </p:nvCxnSpPr>
          <p:spPr>
            <a:xfrm>
              <a:off x="2831600" y="485788"/>
              <a:ext cx="1648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06" name="Google Shape;206;p10"/>
            <p:cNvCxnSpPr/>
            <p:nvPr/>
          </p:nvCxnSpPr>
          <p:spPr>
            <a:xfrm>
              <a:off x="3591016" y="202713"/>
              <a:ext cx="1165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207" name="Google Shape;207;p10"/>
            <p:cNvSpPr/>
            <p:nvPr/>
          </p:nvSpPr>
          <p:spPr>
            <a:xfrm>
              <a:off x="7226902" y="68212"/>
              <a:ext cx="2563616" cy="747054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8" name="Google Shape;208;p10"/>
          <p:cNvSpPr txBox="1"/>
          <p:nvPr>
            <p:ph type="title"/>
          </p:nvPr>
        </p:nvSpPr>
        <p:spPr>
          <a:xfrm>
            <a:off x="831150" y="3482850"/>
            <a:ext cx="5052000" cy="10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58775" y="446216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"/>
              <a:buNone/>
              <a:defRPr b="1" sz="2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"/>
              <a:buNone/>
              <a:defRPr b="1" sz="2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"/>
              <a:buNone/>
              <a:defRPr b="1" sz="2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"/>
              <a:buNone/>
              <a:defRPr b="1" sz="2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"/>
              <a:buNone/>
              <a:defRPr b="1" sz="2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"/>
              <a:buNone/>
              <a:defRPr b="1" sz="2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"/>
              <a:buNone/>
              <a:defRPr b="1" sz="2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"/>
              <a:buNone/>
              <a:defRPr b="1" sz="2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"/>
              <a:buNone/>
              <a:defRPr b="1" sz="2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58775" y="1434450"/>
            <a:ext cx="7626300" cy="31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38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789" name="Google Shape;789;p38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4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40"/>
          <p:cNvSpPr/>
          <p:nvPr/>
        </p:nvSpPr>
        <p:spPr>
          <a:xfrm>
            <a:off x="838650" y="1102110"/>
            <a:ext cx="7466700" cy="19803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40"/>
          <p:cNvSpPr txBox="1"/>
          <p:nvPr>
            <p:ph type="ctrTitle"/>
          </p:nvPr>
        </p:nvSpPr>
        <p:spPr>
          <a:xfrm>
            <a:off x="906175" y="1405675"/>
            <a:ext cx="73317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20124D"/>
                </a:solidFill>
              </a:rPr>
              <a:t>Climate Change Visualization</a:t>
            </a:r>
            <a:endParaRPr/>
          </a:p>
        </p:txBody>
      </p:sp>
      <p:sp>
        <p:nvSpPr>
          <p:cNvPr id="797" name="Google Shape;797;p40"/>
          <p:cNvSpPr txBox="1"/>
          <p:nvPr>
            <p:ph idx="1" type="subTitle"/>
          </p:nvPr>
        </p:nvSpPr>
        <p:spPr>
          <a:xfrm>
            <a:off x="1395450" y="2413050"/>
            <a:ext cx="6353100" cy="53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20124D"/>
                </a:solidFill>
              </a:rPr>
              <a:t>Team: </a:t>
            </a:r>
            <a:endParaRPr sz="1300">
              <a:solidFill>
                <a:srgbClr val="20124D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20124D"/>
                </a:solidFill>
              </a:rPr>
              <a:t>Fahmida Billa, John James, Pratik Purohit, Victor Dontsov, Zahra Alyari-Tabrizi</a:t>
            </a:r>
            <a:endParaRPr sz="1300"/>
          </a:p>
        </p:txBody>
      </p:sp>
      <p:grpSp>
        <p:nvGrpSpPr>
          <p:cNvPr id="798" name="Google Shape;798;p40"/>
          <p:cNvGrpSpPr/>
          <p:nvPr/>
        </p:nvGrpSpPr>
        <p:grpSpPr>
          <a:xfrm rot="-4580263">
            <a:off x="5561457" y="3640324"/>
            <a:ext cx="1064711" cy="580484"/>
            <a:chOff x="586675" y="237900"/>
            <a:chExt cx="1935975" cy="1055500"/>
          </a:xfrm>
        </p:grpSpPr>
        <p:sp>
          <p:nvSpPr>
            <p:cNvPr id="799" name="Google Shape;799;p40"/>
            <p:cNvSpPr/>
            <p:nvPr/>
          </p:nvSpPr>
          <p:spPr>
            <a:xfrm>
              <a:off x="738775" y="301575"/>
              <a:ext cx="1631475" cy="928425"/>
            </a:xfrm>
            <a:custGeom>
              <a:rect b="b" l="l" r="r" t="t"/>
              <a:pathLst>
                <a:path extrusionOk="0" h="37137" w="65259">
                  <a:moveTo>
                    <a:pt x="3941" y="1"/>
                  </a:moveTo>
                  <a:lnTo>
                    <a:pt x="1" y="28719"/>
                  </a:lnTo>
                  <a:lnTo>
                    <a:pt x="9740" y="30064"/>
                  </a:lnTo>
                  <a:cubicBezTo>
                    <a:pt x="10152" y="30120"/>
                    <a:pt x="10566" y="30148"/>
                    <a:pt x="10979" y="30148"/>
                  </a:cubicBezTo>
                  <a:cubicBezTo>
                    <a:pt x="12333" y="30148"/>
                    <a:pt x="13678" y="29850"/>
                    <a:pt x="14919" y="29266"/>
                  </a:cubicBezTo>
                  <a:lnTo>
                    <a:pt x="29409" y="22432"/>
                  </a:lnTo>
                  <a:cubicBezTo>
                    <a:pt x="30075" y="22115"/>
                    <a:pt x="30789" y="21960"/>
                    <a:pt x="31498" y="21960"/>
                  </a:cubicBezTo>
                  <a:cubicBezTo>
                    <a:pt x="32651" y="21960"/>
                    <a:pt x="33793" y="22370"/>
                    <a:pt x="34707" y="23159"/>
                  </a:cubicBezTo>
                  <a:lnTo>
                    <a:pt x="46816" y="33648"/>
                  </a:lnTo>
                  <a:cubicBezTo>
                    <a:pt x="48161" y="34803"/>
                    <a:pt x="49804" y="35553"/>
                    <a:pt x="51566" y="35791"/>
                  </a:cubicBezTo>
                  <a:lnTo>
                    <a:pt x="61306" y="37136"/>
                  </a:lnTo>
                  <a:lnTo>
                    <a:pt x="65259" y="8407"/>
                  </a:lnTo>
                  <a:lnTo>
                    <a:pt x="55507" y="7073"/>
                  </a:lnTo>
                  <a:cubicBezTo>
                    <a:pt x="55094" y="7017"/>
                    <a:pt x="54680" y="6990"/>
                    <a:pt x="54267" y="6990"/>
                  </a:cubicBezTo>
                  <a:cubicBezTo>
                    <a:pt x="52918" y="6990"/>
                    <a:pt x="51582" y="7285"/>
                    <a:pt x="50352" y="7859"/>
                  </a:cubicBezTo>
                  <a:lnTo>
                    <a:pt x="35862" y="14705"/>
                  </a:lnTo>
                  <a:cubicBezTo>
                    <a:pt x="35193" y="15017"/>
                    <a:pt x="34480" y="15169"/>
                    <a:pt x="33772" y="15169"/>
                  </a:cubicBezTo>
                  <a:cubicBezTo>
                    <a:pt x="32615" y="15169"/>
                    <a:pt x="31473" y="14762"/>
                    <a:pt x="30564" y="13979"/>
                  </a:cubicBezTo>
                  <a:lnTo>
                    <a:pt x="18443" y="3489"/>
                  </a:lnTo>
                  <a:cubicBezTo>
                    <a:pt x="17098" y="2323"/>
                    <a:pt x="15443" y="1573"/>
                    <a:pt x="13681" y="1334"/>
                  </a:cubicBezTo>
                  <a:lnTo>
                    <a:pt x="39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0"/>
            <p:cNvSpPr/>
            <p:nvPr/>
          </p:nvSpPr>
          <p:spPr>
            <a:xfrm>
              <a:off x="2265750" y="468275"/>
              <a:ext cx="256900" cy="825125"/>
            </a:xfrm>
            <a:custGeom>
              <a:rect b="b" l="l" r="r" t="t"/>
              <a:pathLst>
                <a:path extrusionOk="0" h="33005" w="10276">
                  <a:moveTo>
                    <a:pt x="4418" y="0"/>
                  </a:moveTo>
                  <a:lnTo>
                    <a:pt x="1" y="32195"/>
                  </a:lnTo>
                  <a:lnTo>
                    <a:pt x="5858" y="33005"/>
                  </a:lnTo>
                  <a:lnTo>
                    <a:pt x="10276" y="810"/>
                  </a:lnTo>
                  <a:lnTo>
                    <a:pt x="44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0"/>
            <p:cNvSpPr/>
            <p:nvPr/>
          </p:nvSpPr>
          <p:spPr>
            <a:xfrm>
              <a:off x="586675" y="237900"/>
              <a:ext cx="256600" cy="825125"/>
            </a:xfrm>
            <a:custGeom>
              <a:rect b="b" l="l" r="r" t="t"/>
              <a:pathLst>
                <a:path extrusionOk="0" h="33005" w="10264">
                  <a:moveTo>
                    <a:pt x="4406" y="0"/>
                  </a:moveTo>
                  <a:lnTo>
                    <a:pt x="0" y="32194"/>
                  </a:lnTo>
                  <a:lnTo>
                    <a:pt x="5846" y="33004"/>
                  </a:lnTo>
                  <a:lnTo>
                    <a:pt x="10264" y="810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0"/>
            <p:cNvSpPr/>
            <p:nvPr/>
          </p:nvSpPr>
          <p:spPr>
            <a:xfrm>
              <a:off x="791750" y="354275"/>
              <a:ext cx="1281150" cy="795650"/>
            </a:xfrm>
            <a:custGeom>
              <a:rect b="b" l="l" r="r" t="t"/>
              <a:pathLst>
                <a:path extrusionOk="0" h="31826" w="51246">
                  <a:moveTo>
                    <a:pt x="3430" y="0"/>
                  </a:moveTo>
                  <a:lnTo>
                    <a:pt x="1" y="25003"/>
                  </a:lnTo>
                  <a:lnTo>
                    <a:pt x="6347" y="25873"/>
                  </a:lnTo>
                  <a:lnTo>
                    <a:pt x="10812" y="16943"/>
                  </a:lnTo>
                  <a:cubicBezTo>
                    <a:pt x="11228" y="16098"/>
                    <a:pt x="11467" y="15181"/>
                    <a:pt x="11526" y="14240"/>
                  </a:cubicBezTo>
                  <a:lnTo>
                    <a:pt x="31171" y="16943"/>
                  </a:lnTo>
                  <a:cubicBezTo>
                    <a:pt x="31219" y="17205"/>
                    <a:pt x="31350" y="17455"/>
                    <a:pt x="31540" y="17633"/>
                  </a:cubicBezTo>
                  <a:lnTo>
                    <a:pt x="45923" y="30111"/>
                  </a:lnTo>
                  <a:cubicBezTo>
                    <a:pt x="46995" y="31040"/>
                    <a:pt x="48304" y="31635"/>
                    <a:pt x="49709" y="31826"/>
                  </a:cubicBezTo>
                  <a:cubicBezTo>
                    <a:pt x="49709" y="31826"/>
                    <a:pt x="47197" y="26897"/>
                    <a:pt x="49221" y="19765"/>
                  </a:cubicBezTo>
                  <a:cubicBezTo>
                    <a:pt x="51245" y="12645"/>
                    <a:pt x="49031" y="7454"/>
                    <a:pt x="49031" y="7454"/>
                  </a:cubicBezTo>
                  <a:lnTo>
                    <a:pt x="31826" y="15598"/>
                  </a:lnTo>
                  <a:cubicBezTo>
                    <a:pt x="31576" y="15717"/>
                    <a:pt x="31386" y="15919"/>
                    <a:pt x="31279" y="16157"/>
                  </a:cubicBezTo>
                  <a:lnTo>
                    <a:pt x="11621" y="13466"/>
                  </a:lnTo>
                  <a:lnTo>
                    <a:pt x="11574" y="13871"/>
                  </a:lnTo>
                  <a:cubicBezTo>
                    <a:pt x="11598" y="12835"/>
                    <a:pt x="11407" y="11823"/>
                    <a:pt x="11014" y="10871"/>
                  </a:cubicBezTo>
                  <a:lnTo>
                    <a:pt x="6668" y="453"/>
                  </a:lnTo>
                  <a:lnTo>
                    <a:pt x="343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" name="Google Shape;803;p40"/>
          <p:cNvGrpSpPr/>
          <p:nvPr/>
        </p:nvGrpSpPr>
        <p:grpSpPr>
          <a:xfrm rot="-333400">
            <a:off x="2710315" y="3235135"/>
            <a:ext cx="2214837" cy="2214837"/>
            <a:chOff x="334213" y="2257776"/>
            <a:chExt cx="2523097" cy="2523097"/>
          </a:xfrm>
        </p:grpSpPr>
        <p:sp>
          <p:nvSpPr>
            <p:cNvPr id="804" name="Google Shape;804;p40"/>
            <p:cNvSpPr/>
            <p:nvPr/>
          </p:nvSpPr>
          <p:spPr>
            <a:xfrm rot="-362304">
              <a:off x="507580" y="2429523"/>
              <a:ext cx="2176581" cy="2176281"/>
            </a:xfrm>
            <a:custGeom>
              <a:rect b="b" l="l" r="r" t="t"/>
              <a:pathLst>
                <a:path extrusionOk="0" h="87047" w="87059">
                  <a:moveTo>
                    <a:pt x="43530" y="1"/>
                  </a:moveTo>
                  <a:cubicBezTo>
                    <a:pt x="19491" y="1"/>
                    <a:pt x="0" y="19479"/>
                    <a:pt x="0" y="43530"/>
                  </a:cubicBezTo>
                  <a:cubicBezTo>
                    <a:pt x="0" y="67568"/>
                    <a:pt x="19491" y="87047"/>
                    <a:pt x="43530" y="87047"/>
                  </a:cubicBezTo>
                  <a:cubicBezTo>
                    <a:pt x="67568" y="87047"/>
                    <a:pt x="87059" y="67568"/>
                    <a:pt x="87059" y="43530"/>
                  </a:cubicBezTo>
                  <a:cubicBezTo>
                    <a:pt x="87059" y="19479"/>
                    <a:pt x="67568" y="1"/>
                    <a:pt x="43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0"/>
            <p:cNvSpPr/>
            <p:nvPr/>
          </p:nvSpPr>
          <p:spPr>
            <a:xfrm rot="-362304">
              <a:off x="448530" y="2372093"/>
              <a:ext cx="2294462" cy="2294462"/>
            </a:xfrm>
            <a:custGeom>
              <a:rect b="b" l="l" r="r" t="t"/>
              <a:pathLst>
                <a:path extrusionOk="0" fill="none" h="91774" w="91774">
                  <a:moveTo>
                    <a:pt x="91773" y="45887"/>
                  </a:moveTo>
                  <a:cubicBezTo>
                    <a:pt x="91773" y="71236"/>
                    <a:pt x="71235" y="91774"/>
                    <a:pt x="45887" y="91774"/>
                  </a:cubicBezTo>
                  <a:cubicBezTo>
                    <a:pt x="20538" y="91774"/>
                    <a:pt x="0" y="71236"/>
                    <a:pt x="0" y="45887"/>
                  </a:cubicBezTo>
                  <a:cubicBezTo>
                    <a:pt x="0" y="20551"/>
                    <a:pt x="20538" y="1"/>
                    <a:pt x="45887" y="1"/>
                  </a:cubicBezTo>
                  <a:cubicBezTo>
                    <a:pt x="71235" y="1"/>
                    <a:pt x="91773" y="20551"/>
                    <a:pt x="91773" y="45887"/>
                  </a:cubicBezTo>
                  <a:close/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40"/>
            <p:cNvSpPr/>
            <p:nvPr/>
          </p:nvSpPr>
          <p:spPr>
            <a:xfrm rot="-362304">
              <a:off x="1261246" y="2934475"/>
              <a:ext cx="108980" cy="75554"/>
            </a:xfrm>
            <a:custGeom>
              <a:rect b="b" l="l" r="r" t="t"/>
              <a:pathLst>
                <a:path extrusionOk="0" h="3022" w="4359">
                  <a:moveTo>
                    <a:pt x="2069" y="1"/>
                  </a:moveTo>
                  <a:cubicBezTo>
                    <a:pt x="1900" y="1"/>
                    <a:pt x="1734" y="28"/>
                    <a:pt x="1579" y="98"/>
                  </a:cubicBezTo>
                  <a:lnTo>
                    <a:pt x="1579" y="98"/>
                  </a:lnTo>
                  <a:lnTo>
                    <a:pt x="1596" y="89"/>
                  </a:lnTo>
                  <a:lnTo>
                    <a:pt x="1596" y="89"/>
                  </a:lnTo>
                  <a:cubicBezTo>
                    <a:pt x="1227" y="149"/>
                    <a:pt x="870" y="292"/>
                    <a:pt x="572" y="518"/>
                  </a:cubicBezTo>
                  <a:cubicBezTo>
                    <a:pt x="215" y="756"/>
                    <a:pt x="1" y="1173"/>
                    <a:pt x="36" y="1613"/>
                  </a:cubicBezTo>
                  <a:cubicBezTo>
                    <a:pt x="108" y="2125"/>
                    <a:pt x="560" y="2494"/>
                    <a:pt x="1024" y="2708"/>
                  </a:cubicBezTo>
                  <a:cubicBezTo>
                    <a:pt x="1423" y="2902"/>
                    <a:pt x="1878" y="3022"/>
                    <a:pt x="2322" y="3022"/>
                  </a:cubicBezTo>
                  <a:cubicBezTo>
                    <a:pt x="2700" y="3022"/>
                    <a:pt x="3071" y="2935"/>
                    <a:pt x="3394" y="2732"/>
                  </a:cubicBezTo>
                  <a:cubicBezTo>
                    <a:pt x="4084" y="2292"/>
                    <a:pt x="4358" y="1184"/>
                    <a:pt x="3775" y="613"/>
                  </a:cubicBezTo>
                  <a:cubicBezTo>
                    <a:pt x="3525" y="399"/>
                    <a:pt x="3227" y="244"/>
                    <a:pt x="2918" y="161"/>
                  </a:cubicBezTo>
                  <a:cubicBezTo>
                    <a:pt x="2645" y="77"/>
                    <a:pt x="2352" y="1"/>
                    <a:pt x="20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0"/>
            <p:cNvSpPr/>
            <p:nvPr/>
          </p:nvSpPr>
          <p:spPr>
            <a:xfrm rot="-362304">
              <a:off x="1407735" y="3056576"/>
              <a:ext cx="51503" cy="51653"/>
            </a:xfrm>
            <a:custGeom>
              <a:rect b="b" l="l" r="r" t="t"/>
              <a:pathLst>
                <a:path extrusionOk="0" h="2066" w="2060">
                  <a:moveTo>
                    <a:pt x="1418" y="1"/>
                  </a:moveTo>
                  <a:cubicBezTo>
                    <a:pt x="1266" y="1"/>
                    <a:pt x="1097" y="35"/>
                    <a:pt x="929" y="80"/>
                  </a:cubicBezTo>
                  <a:cubicBezTo>
                    <a:pt x="381" y="259"/>
                    <a:pt x="0" y="913"/>
                    <a:pt x="191" y="1449"/>
                  </a:cubicBezTo>
                  <a:cubicBezTo>
                    <a:pt x="321" y="1824"/>
                    <a:pt x="720" y="2065"/>
                    <a:pt x="1103" y="2065"/>
                  </a:cubicBezTo>
                  <a:cubicBezTo>
                    <a:pt x="1280" y="2065"/>
                    <a:pt x="1453" y="2014"/>
                    <a:pt x="1596" y="1902"/>
                  </a:cubicBezTo>
                  <a:cubicBezTo>
                    <a:pt x="1858" y="1687"/>
                    <a:pt x="1977" y="1342"/>
                    <a:pt x="2024" y="1009"/>
                  </a:cubicBezTo>
                  <a:cubicBezTo>
                    <a:pt x="2060" y="711"/>
                    <a:pt x="2048" y="378"/>
                    <a:pt x="1846" y="163"/>
                  </a:cubicBezTo>
                  <a:cubicBezTo>
                    <a:pt x="1739" y="44"/>
                    <a:pt x="1589" y="1"/>
                    <a:pt x="14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40"/>
            <p:cNvSpPr/>
            <p:nvPr/>
          </p:nvSpPr>
          <p:spPr>
            <a:xfrm rot="-362304">
              <a:off x="1457363" y="2968154"/>
              <a:ext cx="88729" cy="185684"/>
            </a:xfrm>
            <a:custGeom>
              <a:rect b="b" l="l" r="r" t="t"/>
              <a:pathLst>
                <a:path extrusionOk="0" h="7427" w="3549">
                  <a:moveTo>
                    <a:pt x="1282" y="1"/>
                  </a:moveTo>
                  <a:cubicBezTo>
                    <a:pt x="1155" y="1"/>
                    <a:pt x="1020" y="32"/>
                    <a:pt x="881" y="98"/>
                  </a:cubicBezTo>
                  <a:cubicBezTo>
                    <a:pt x="0" y="503"/>
                    <a:pt x="393" y="1372"/>
                    <a:pt x="679" y="2015"/>
                  </a:cubicBezTo>
                  <a:cubicBezTo>
                    <a:pt x="1322" y="3444"/>
                    <a:pt x="1000" y="5087"/>
                    <a:pt x="691" y="6611"/>
                  </a:cubicBezTo>
                  <a:cubicBezTo>
                    <a:pt x="631" y="6885"/>
                    <a:pt x="619" y="7242"/>
                    <a:pt x="857" y="7385"/>
                  </a:cubicBezTo>
                  <a:cubicBezTo>
                    <a:pt x="912" y="7414"/>
                    <a:pt x="970" y="7427"/>
                    <a:pt x="1028" y="7427"/>
                  </a:cubicBezTo>
                  <a:cubicBezTo>
                    <a:pt x="1234" y="7427"/>
                    <a:pt x="1450" y="7269"/>
                    <a:pt x="1607" y="7111"/>
                  </a:cubicBezTo>
                  <a:cubicBezTo>
                    <a:pt x="2381" y="6385"/>
                    <a:pt x="3191" y="5599"/>
                    <a:pt x="3453" y="4575"/>
                  </a:cubicBezTo>
                  <a:cubicBezTo>
                    <a:pt x="3536" y="4194"/>
                    <a:pt x="3548" y="3766"/>
                    <a:pt x="3310" y="3456"/>
                  </a:cubicBezTo>
                  <a:cubicBezTo>
                    <a:pt x="3155" y="3289"/>
                    <a:pt x="2977" y="3134"/>
                    <a:pt x="2798" y="3004"/>
                  </a:cubicBezTo>
                  <a:cubicBezTo>
                    <a:pt x="2560" y="2801"/>
                    <a:pt x="2393" y="2527"/>
                    <a:pt x="2310" y="2218"/>
                  </a:cubicBezTo>
                  <a:cubicBezTo>
                    <a:pt x="2191" y="1789"/>
                    <a:pt x="2262" y="1325"/>
                    <a:pt x="2167" y="884"/>
                  </a:cubicBezTo>
                  <a:cubicBezTo>
                    <a:pt x="2065" y="367"/>
                    <a:pt x="1721" y="1"/>
                    <a:pt x="12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40"/>
            <p:cNvSpPr/>
            <p:nvPr/>
          </p:nvSpPr>
          <p:spPr>
            <a:xfrm rot="-362304">
              <a:off x="946118" y="2485587"/>
              <a:ext cx="395919" cy="200835"/>
            </a:xfrm>
            <a:custGeom>
              <a:rect b="b" l="l" r="r" t="t"/>
              <a:pathLst>
                <a:path extrusionOk="0" h="8033" w="15836">
                  <a:moveTo>
                    <a:pt x="15407" y="0"/>
                  </a:moveTo>
                  <a:cubicBezTo>
                    <a:pt x="10014" y="822"/>
                    <a:pt x="4823" y="2655"/>
                    <a:pt x="108" y="5394"/>
                  </a:cubicBezTo>
                  <a:cubicBezTo>
                    <a:pt x="36" y="5727"/>
                    <a:pt x="1" y="6049"/>
                    <a:pt x="108" y="6263"/>
                  </a:cubicBezTo>
                  <a:cubicBezTo>
                    <a:pt x="227" y="6489"/>
                    <a:pt x="703" y="6418"/>
                    <a:pt x="870" y="6692"/>
                  </a:cubicBezTo>
                  <a:cubicBezTo>
                    <a:pt x="977" y="6858"/>
                    <a:pt x="846" y="7346"/>
                    <a:pt x="965" y="7584"/>
                  </a:cubicBezTo>
                  <a:cubicBezTo>
                    <a:pt x="1076" y="7833"/>
                    <a:pt x="1350" y="8032"/>
                    <a:pt x="1623" y="8032"/>
                  </a:cubicBezTo>
                  <a:cubicBezTo>
                    <a:pt x="1703" y="8032"/>
                    <a:pt x="1783" y="8015"/>
                    <a:pt x="1858" y="7977"/>
                  </a:cubicBezTo>
                  <a:cubicBezTo>
                    <a:pt x="2132" y="7835"/>
                    <a:pt x="2251" y="7465"/>
                    <a:pt x="2537" y="7382"/>
                  </a:cubicBezTo>
                  <a:cubicBezTo>
                    <a:pt x="2578" y="7370"/>
                    <a:pt x="2619" y="7365"/>
                    <a:pt x="2659" y="7365"/>
                  </a:cubicBezTo>
                  <a:cubicBezTo>
                    <a:pt x="2986" y="7365"/>
                    <a:pt x="3268" y="7719"/>
                    <a:pt x="3596" y="7846"/>
                  </a:cubicBezTo>
                  <a:cubicBezTo>
                    <a:pt x="3688" y="7881"/>
                    <a:pt x="3779" y="7897"/>
                    <a:pt x="3868" y="7897"/>
                  </a:cubicBezTo>
                  <a:cubicBezTo>
                    <a:pt x="4391" y="7897"/>
                    <a:pt x="4863" y="7355"/>
                    <a:pt x="5239" y="6918"/>
                  </a:cubicBezTo>
                  <a:cubicBezTo>
                    <a:pt x="6216" y="5751"/>
                    <a:pt x="7537" y="4918"/>
                    <a:pt x="9014" y="4525"/>
                  </a:cubicBezTo>
                  <a:cubicBezTo>
                    <a:pt x="9764" y="4322"/>
                    <a:pt x="10573" y="4227"/>
                    <a:pt x="11204" y="3763"/>
                  </a:cubicBezTo>
                  <a:cubicBezTo>
                    <a:pt x="11693" y="3417"/>
                    <a:pt x="12014" y="2882"/>
                    <a:pt x="12467" y="2489"/>
                  </a:cubicBezTo>
                  <a:cubicBezTo>
                    <a:pt x="13288" y="1774"/>
                    <a:pt x="14431" y="1596"/>
                    <a:pt x="15348" y="1000"/>
                  </a:cubicBezTo>
                  <a:cubicBezTo>
                    <a:pt x="15586" y="857"/>
                    <a:pt x="15836" y="596"/>
                    <a:pt x="15741" y="322"/>
                  </a:cubicBezTo>
                  <a:cubicBezTo>
                    <a:pt x="15681" y="167"/>
                    <a:pt x="15562" y="60"/>
                    <a:pt x="15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0"/>
            <p:cNvSpPr/>
            <p:nvPr/>
          </p:nvSpPr>
          <p:spPr>
            <a:xfrm rot="-362304">
              <a:off x="1666187" y="2692658"/>
              <a:ext cx="72354" cy="45252"/>
            </a:xfrm>
            <a:custGeom>
              <a:rect b="b" l="l" r="r" t="t"/>
              <a:pathLst>
                <a:path extrusionOk="0" h="1810" w="2894">
                  <a:moveTo>
                    <a:pt x="1765" y="0"/>
                  </a:moveTo>
                  <a:cubicBezTo>
                    <a:pt x="1629" y="0"/>
                    <a:pt x="1493" y="14"/>
                    <a:pt x="1357" y="41"/>
                  </a:cubicBezTo>
                  <a:lnTo>
                    <a:pt x="1346" y="113"/>
                  </a:lnTo>
                  <a:cubicBezTo>
                    <a:pt x="1287" y="108"/>
                    <a:pt x="1229" y="106"/>
                    <a:pt x="1171" y="106"/>
                  </a:cubicBezTo>
                  <a:cubicBezTo>
                    <a:pt x="944" y="106"/>
                    <a:pt x="718" y="142"/>
                    <a:pt x="500" y="208"/>
                  </a:cubicBezTo>
                  <a:cubicBezTo>
                    <a:pt x="214" y="303"/>
                    <a:pt x="24" y="553"/>
                    <a:pt x="0" y="851"/>
                  </a:cubicBezTo>
                  <a:cubicBezTo>
                    <a:pt x="12" y="1101"/>
                    <a:pt x="143" y="1327"/>
                    <a:pt x="345" y="1470"/>
                  </a:cubicBezTo>
                  <a:cubicBezTo>
                    <a:pt x="639" y="1690"/>
                    <a:pt x="994" y="1810"/>
                    <a:pt x="1353" y="1810"/>
                  </a:cubicBezTo>
                  <a:cubicBezTo>
                    <a:pt x="1518" y="1810"/>
                    <a:pt x="1684" y="1785"/>
                    <a:pt x="1846" y="1732"/>
                  </a:cubicBezTo>
                  <a:cubicBezTo>
                    <a:pt x="2358" y="1542"/>
                    <a:pt x="2739" y="1113"/>
                    <a:pt x="2870" y="589"/>
                  </a:cubicBezTo>
                  <a:cubicBezTo>
                    <a:pt x="2893" y="518"/>
                    <a:pt x="2893" y="434"/>
                    <a:pt x="2870" y="363"/>
                  </a:cubicBezTo>
                  <a:cubicBezTo>
                    <a:pt x="2834" y="303"/>
                    <a:pt x="2774" y="268"/>
                    <a:pt x="2715" y="232"/>
                  </a:cubicBezTo>
                  <a:cubicBezTo>
                    <a:pt x="2420" y="80"/>
                    <a:pt x="2095" y="0"/>
                    <a:pt x="17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0"/>
            <p:cNvSpPr/>
            <p:nvPr/>
          </p:nvSpPr>
          <p:spPr>
            <a:xfrm rot="-362304">
              <a:off x="1642334" y="3291624"/>
              <a:ext cx="24426" cy="23126"/>
            </a:xfrm>
            <a:custGeom>
              <a:rect b="b" l="l" r="r" t="t"/>
              <a:pathLst>
                <a:path extrusionOk="0" h="925" w="977">
                  <a:moveTo>
                    <a:pt x="655" y="1"/>
                  </a:moveTo>
                  <a:cubicBezTo>
                    <a:pt x="560" y="167"/>
                    <a:pt x="310" y="155"/>
                    <a:pt x="155" y="274"/>
                  </a:cubicBezTo>
                  <a:cubicBezTo>
                    <a:pt x="0" y="429"/>
                    <a:pt x="12" y="691"/>
                    <a:pt x="179" y="834"/>
                  </a:cubicBezTo>
                  <a:cubicBezTo>
                    <a:pt x="260" y="894"/>
                    <a:pt x="355" y="924"/>
                    <a:pt x="449" y="924"/>
                  </a:cubicBezTo>
                  <a:cubicBezTo>
                    <a:pt x="560" y="924"/>
                    <a:pt x="672" y="882"/>
                    <a:pt x="762" y="798"/>
                  </a:cubicBezTo>
                  <a:cubicBezTo>
                    <a:pt x="917" y="644"/>
                    <a:pt x="976" y="417"/>
                    <a:pt x="917" y="215"/>
                  </a:cubicBezTo>
                  <a:lnTo>
                    <a:pt x="655" y="132"/>
                  </a:lnTo>
                  <a:lnTo>
                    <a:pt x="6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40"/>
            <p:cNvSpPr/>
            <p:nvPr/>
          </p:nvSpPr>
          <p:spPr>
            <a:xfrm rot="-362304">
              <a:off x="1197234" y="3616608"/>
              <a:ext cx="21526" cy="18251"/>
            </a:xfrm>
            <a:custGeom>
              <a:rect b="b" l="l" r="r" t="t"/>
              <a:pathLst>
                <a:path extrusionOk="0" h="730" w="861">
                  <a:moveTo>
                    <a:pt x="334" y="1"/>
                  </a:moveTo>
                  <a:cubicBezTo>
                    <a:pt x="286" y="215"/>
                    <a:pt x="0" y="370"/>
                    <a:pt x="72" y="572"/>
                  </a:cubicBezTo>
                  <a:cubicBezTo>
                    <a:pt x="107" y="644"/>
                    <a:pt x="191" y="703"/>
                    <a:pt x="274" y="715"/>
                  </a:cubicBezTo>
                  <a:cubicBezTo>
                    <a:pt x="311" y="725"/>
                    <a:pt x="349" y="729"/>
                    <a:pt x="388" y="729"/>
                  </a:cubicBezTo>
                  <a:cubicBezTo>
                    <a:pt x="587" y="729"/>
                    <a:pt x="794" y="607"/>
                    <a:pt x="834" y="417"/>
                  </a:cubicBezTo>
                  <a:cubicBezTo>
                    <a:pt x="861" y="244"/>
                    <a:pt x="679" y="64"/>
                    <a:pt x="517" y="64"/>
                  </a:cubicBezTo>
                  <a:cubicBezTo>
                    <a:pt x="468" y="64"/>
                    <a:pt x="420" y="81"/>
                    <a:pt x="381" y="120"/>
                  </a:cubicBezTo>
                  <a:lnTo>
                    <a:pt x="3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0"/>
            <p:cNvSpPr/>
            <p:nvPr/>
          </p:nvSpPr>
          <p:spPr>
            <a:xfrm rot="-362304">
              <a:off x="1159623" y="3609287"/>
              <a:ext cx="14376" cy="13751"/>
            </a:xfrm>
            <a:custGeom>
              <a:rect b="b" l="l" r="r" t="t"/>
              <a:pathLst>
                <a:path extrusionOk="0" h="550" w="575">
                  <a:moveTo>
                    <a:pt x="276" y="0"/>
                  </a:moveTo>
                  <a:lnTo>
                    <a:pt x="360" y="203"/>
                  </a:lnTo>
                  <a:cubicBezTo>
                    <a:pt x="331" y="176"/>
                    <a:pt x="298" y="165"/>
                    <a:pt x="265" y="165"/>
                  </a:cubicBezTo>
                  <a:cubicBezTo>
                    <a:pt x="135" y="165"/>
                    <a:pt x="0" y="341"/>
                    <a:pt x="86" y="465"/>
                  </a:cubicBezTo>
                  <a:cubicBezTo>
                    <a:pt x="127" y="523"/>
                    <a:pt x="193" y="550"/>
                    <a:pt x="263" y="550"/>
                  </a:cubicBezTo>
                  <a:cubicBezTo>
                    <a:pt x="376" y="550"/>
                    <a:pt x="497" y="480"/>
                    <a:pt x="526" y="369"/>
                  </a:cubicBezTo>
                  <a:cubicBezTo>
                    <a:pt x="574" y="203"/>
                    <a:pt x="455" y="24"/>
                    <a:pt x="2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0"/>
            <p:cNvSpPr/>
            <p:nvPr/>
          </p:nvSpPr>
          <p:spPr>
            <a:xfrm rot="-362304">
              <a:off x="1243990" y="3598102"/>
              <a:ext cx="16926" cy="17426"/>
            </a:xfrm>
            <a:custGeom>
              <a:rect b="b" l="l" r="r" t="t"/>
              <a:pathLst>
                <a:path extrusionOk="0" h="697" w="677">
                  <a:moveTo>
                    <a:pt x="273" y="0"/>
                  </a:moveTo>
                  <a:cubicBezTo>
                    <a:pt x="262" y="0"/>
                    <a:pt x="251" y="1"/>
                    <a:pt x="239" y="2"/>
                  </a:cubicBezTo>
                  <a:lnTo>
                    <a:pt x="251" y="2"/>
                  </a:lnTo>
                  <a:lnTo>
                    <a:pt x="251" y="73"/>
                  </a:lnTo>
                  <a:cubicBezTo>
                    <a:pt x="72" y="192"/>
                    <a:pt x="1" y="419"/>
                    <a:pt x="48" y="621"/>
                  </a:cubicBezTo>
                  <a:cubicBezTo>
                    <a:pt x="113" y="673"/>
                    <a:pt x="187" y="697"/>
                    <a:pt x="262" y="697"/>
                  </a:cubicBezTo>
                  <a:cubicBezTo>
                    <a:pt x="408" y="697"/>
                    <a:pt x="553" y="604"/>
                    <a:pt x="608" y="454"/>
                  </a:cubicBezTo>
                  <a:cubicBezTo>
                    <a:pt x="676" y="227"/>
                    <a:pt x="506" y="0"/>
                    <a:pt x="2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0"/>
            <p:cNvSpPr/>
            <p:nvPr/>
          </p:nvSpPr>
          <p:spPr>
            <a:xfrm rot="-362304">
              <a:off x="1723659" y="3270334"/>
              <a:ext cx="23401" cy="33402"/>
            </a:xfrm>
            <a:custGeom>
              <a:rect b="b" l="l" r="r" t="t"/>
              <a:pathLst>
                <a:path extrusionOk="0" h="1336" w="936">
                  <a:moveTo>
                    <a:pt x="295" y="0"/>
                  </a:moveTo>
                  <a:cubicBezTo>
                    <a:pt x="157" y="0"/>
                    <a:pt x="1" y="178"/>
                    <a:pt x="19" y="342"/>
                  </a:cubicBezTo>
                  <a:cubicBezTo>
                    <a:pt x="31" y="544"/>
                    <a:pt x="209" y="723"/>
                    <a:pt x="293" y="913"/>
                  </a:cubicBezTo>
                  <a:cubicBezTo>
                    <a:pt x="328" y="1033"/>
                    <a:pt x="376" y="1140"/>
                    <a:pt x="448" y="1235"/>
                  </a:cubicBezTo>
                  <a:cubicBezTo>
                    <a:pt x="487" y="1298"/>
                    <a:pt x="564" y="1335"/>
                    <a:pt x="642" y="1335"/>
                  </a:cubicBezTo>
                  <a:cubicBezTo>
                    <a:pt x="682" y="1335"/>
                    <a:pt x="721" y="1326"/>
                    <a:pt x="757" y="1306"/>
                  </a:cubicBezTo>
                  <a:cubicBezTo>
                    <a:pt x="793" y="1259"/>
                    <a:pt x="829" y="1211"/>
                    <a:pt x="840" y="1152"/>
                  </a:cubicBezTo>
                  <a:cubicBezTo>
                    <a:pt x="912" y="949"/>
                    <a:pt x="936" y="747"/>
                    <a:pt x="912" y="532"/>
                  </a:cubicBezTo>
                  <a:cubicBezTo>
                    <a:pt x="876" y="330"/>
                    <a:pt x="614" y="68"/>
                    <a:pt x="412" y="56"/>
                  </a:cubicBezTo>
                  <a:cubicBezTo>
                    <a:pt x="378" y="17"/>
                    <a:pt x="337" y="0"/>
                    <a:pt x="2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0"/>
            <p:cNvSpPr/>
            <p:nvPr/>
          </p:nvSpPr>
          <p:spPr>
            <a:xfrm rot="-362304">
              <a:off x="1340845" y="3343177"/>
              <a:ext cx="1071352" cy="1148306"/>
            </a:xfrm>
            <a:custGeom>
              <a:rect b="b" l="l" r="r" t="t"/>
              <a:pathLst>
                <a:path extrusionOk="0" h="45930" w="42852">
                  <a:moveTo>
                    <a:pt x="17496" y="1"/>
                  </a:moveTo>
                  <a:cubicBezTo>
                    <a:pt x="17224" y="1"/>
                    <a:pt x="16948" y="31"/>
                    <a:pt x="16681" y="70"/>
                  </a:cubicBezTo>
                  <a:cubicBezTo>
                    <a:pt x="15360" y="284"/>
                    <a:pt x="14074" y="677"/>
                    <a:pt x="12859" y="1248"/>
                  </a:cubicBezTo>
                  <a:cubicBezTo>
                    <a:pt x="12510" y="1409"/>
                    <a:pt x="12137" y="1585"/>
                    <a:pt x="11772" y="1585"/>
                  </a:cubicBezTo>
                  <a:cubicBezTo>
                    <a:pt x="11678" y="1585"/>
                    <a:pt x="11583" y="1573"/>
                    <a:pt x="11490" y="1546"/>
                  </a:cubicBezTo>
                  <a:cubicBezTo>
                    <a:pt x="11085" y="1427"/>
                    <a:pt x="10788" y="1034"/>
                    <a:pt x="10383" y="951"/>
                  </a:cubicBezTo>
                  <a:cubicBezTo>
                    <a:pt x="10378" y="949"/>
                    <a:pt x="10372" y="948"/>
                    <a:pt x="10366" y="948"/>
                  </a:cubicBezTo>
                  <a:cubicBezTo>
                    <a:pt x="10024" y="948"/>
                    <a:pt x="8313" y="3219"/>
                    <a:pt x="7752" y="3558"/>
                  </a:cubicBezTo>
                  <a:cubicBezTo>
                    <a:pt x="6478" y="4332"/>
                    <a:pt x="5037" y="4749"/>
                    <a:pt x="3763" y="5511"/>
                  </a:cubicBezTo>
                  <a:cubicBezTo>
                    <a:pt x="1525" y="6868"/>
                    <a:pt x="1" y="9428"/>
                    <a:pt x="144" y="12035"/>
                  </a:cubicBezTo>
                  <a:cubicBezTo>
                    <a:pt x="215" y="13250"/>
                    <a:pt x="620" y="14417"/>
                    <a:pt x="1025" y="15560"/>
                  </a:cubicBezTo>
                  <a:cubicBezTo>
                    <a:pt x="2120" y="18703"/>
                    <a:pt x="3406" y="22072"/>
                    <a:pt x="6216" y="23834"/>
                  </a:cubicBezTo>
                  <a:cubicBezTo>
                    <a:pt x="8728" y="25406"/>
                    <a:pt x="11919" y="25323"/>
                    <a:pt x="14753" y="26204"/>
                  </a:cubicBezTo>
                  <a:cubicBezTo>
                    <a:pt x="15646" y="26478"/>
                    <a:pt x="16562" y="26894"/>
                    <a:pt x="17039" y="27704"/>
                  </a:cubicBezTo>
                  <a:cubicBezTo>
                    <a:pt x="17562" y="28609"/>
                    <a:pt x="17360" y="29752"/>
                    <a:pt x="17265" y="30811"/>
                  </a:cubicBezTo>
                  <a:cubicBezTo>
                    <a:pt x="16872" y="35348"/>
                    <a:pt x="18777" y="39884"/>
                    <a:pt x="18467" y="44396"/>
                  </a:cubicBezTo>
                  <a:cubicBezTo>
                    <a:pt x="18408" y="45182"/>
                    <a:pt x="19003" y="45861"/>
                    <a:pt x="19789" y="45920"/>
                  </a:cubicBezTo>
                  <a:cubicBezTo>
                    <a:pt x="19894" y="45927"/>
                    <a:pt x="19999" y="45930"/>
                    <a:pt x="20104" y="45930"/>
                  </a:cubicBezTo>
                  <a:cubicBezTo>
                    <a:pt x="22028" y="45930"/>
                    <a:pt x="23988" y="44921"/>
                    <a:pt x="25659" y="43837"/>
                  </a:cubicBezTo>
                  <a:cubicBezTo>
                    <a:pt x="29826" y="41110"/>
                    <a:pt x="33743" y="37407"/>
                    <a:pt x="34957" y="32574"/>
                  </a:cubicBezTo>
                  <a:cubicBezTo>
                    <a:pt x="35148" y="31776"/>
                    <a:pt x="35303" y="30907"/>
                    <a:pt x="35898" y="30335"/>
                  </a:cubicBezTo>
                  <a:cubicBezTo>
                    <a:pt x="36481" y="29752"/>
                    <a:pt x="37553" y="29478"/>
                    <a:pt x="37732" y="28645"/>
                  </a:cubicBezTo>
                  <a:cubicBezTo>
                    <a:pt x="37839" y="28133"/>
                    <a:pt x="37553" y="27632"/>
                    <a:pt x="37434" y="27121"/>
                  </a:cubicBezTo>
                  <a:cubicBezTo>
                    <a:pt x="37220" y="26132"/>
                    <a:pt x="37684" y="25120"/>
                    <a:pt x="38315" y="24334"/>
                  </a:cubicBezTo>
                  <a:cubicBezTo>
                    <a:pt x="38946" y="23549"/>
                    <a:pt x="39756" y="22906"/>
                    <a:pt x="40399" y="22132"/>
                  </a:cubicBezTo>
                  <a:cubicBezTo>
                    <a:pt x="42125" y="20024"/>
                    <a:pt x="42470" y="17143"/>
                    <a:pt x="42744" y="14428"/>
                  </a:cubicBezTo>
                  <a:cubicBezTo>
                    <a:pt x="42816" y="13655"/>
                    <a:pt x="42851" y="12750"/>
                    <a:pt x="42244" y="12250"/>
                  </a:cubicBezTo>
                  <a:cubicBezTo>
                    <a:pt x="41994" y="12035"/>
                    <a:pt x="41649" y="11940"/>
                    <a:pt x="41327" y="11845"/>
                  </a:cubicBezTo>
                  <a:cubicBezTo>
                    <a:pt x="38327" y="10940"/>
                    <a:pt x="35636" y="9225"/>
                    <a:pt x="33541" y="6904"/>
                  </a:cubicBezTo>
                  <a:cubicBezTo>
                    <a:pt x="31505" y="4618"/>
                    <a:pt x="29921" y="1665"/>
                    <a:pt x="27087" y="522"/>
                  </a:cubicBezTo>
                  <a:cubicBezTo>
                    <a:pt x="26845" y="434"/>
                    <a:pt x="26580" y="355"/>
                    <a:pt x="26322" y="355"/>
                  </a:cubicBezTo>
                  <a:cubicBezTo>
                    <a:pt x="26163" y="355"/>
                    <a:pt x="26007" y="385"/>
                    <a:pt x="25861" y="462"/>
                  </a:cubicBezTo>
                  <a:cubicBezTo>
                    <a:pt x="25659" y="605"/>
                    <a:pt x="25468" y="784"/>
                    <a:pt x="25325" y="998"/>
                  </a:cubicBezTo>
                  <a:cubicBezTo>
                    <a:pt x="24600" y="1873"/>
                    <a:pt x="23465" y="2318"/>
                    <a:pt x="22334" y="2318"/>
                  </a:cubicBezTo>
                  <a:cubicBezTo>
                    <a:pt x="21309" y="2318"/>
                    <a:pt x="20287" y="1954"/>
                    <a:pt x="19575" y="1213"/>
                  </a:cubicBezTo>
                  <a:cubicBezTo>
                    <a:pt x="19277" y="891"/>
                    <a:pt x="19015" y="522"/>
                    <a:pt x="18646" y="284"/>
                  </a:cubicBezTo>
                  <a:cubicBezTo>
                    <a:pt x="18303" y="70"/>
                    <a:pt x="17904" y="1"/>
                    <a:pt x="174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0"/>
            <p:cNvSpPr/>
            <p:nvPr/>
          </p:nvSpPr>
          <p:spPr>
            <a:xfrm rot="-362304">
              <a:off x="1422130" y="2472690"/>
              <a:ext cx="1211259" cy="1085228"/>
            </a:xfrm>
            <a:custGeom>
              <a:rect b="b" l="l" r="r" t="t"/>
              <a:pathLst>
                <a:path extrusionOk="0" h="43407" w="48448">
                  <a:moveTo>
                    <a:pt x="22253" y="1"/>
                  </a:moveTo>
                  <a:lnTo>
                    <a:pt x="22253" y="1"/>
                  </a:lnTo>
                  <a:cubicBezTo>
                    <a:pt x="22313" y="417"/>
                    <a:pt x="22599" y="763"/>
                    <a:pt x="22849" y="1108"/>
                  </a:cubicBezTo>
                  <a:cubicBezTo>
                    <a:pt x="23087" y="1453"/>
                    <a:pt x="23289" y="1930"/>
                    <a:pt x="23099" y="2311"/>
                  </a:cubicBezTo>
                  <a:cubicBezTo>
                    <a:pt x="22872" y="2775"/>
                    <a:pt x="22206" y="2906"/>
                    <a:pt x="21991" y="3382"/>
                  </a:cubicBezTo>
                  <a:cubicBezTo>
                    <a:pt x="21789" y="3846"/>
                    <a:pt x="22146" y="4370"/>
                    <a:pt x="22527" y="4716"/>
                  </a:cubicBezTo>
                  <a:cubicBezTo>
                    <a:pt x="22908" y="5061"/>
                    <a:pt x="23372" y="5394"/>
                    <a:pt x="23480" y="5894"/>
                  </a:cubicBezTo>
                  <a:cubicBezTo>
                    <a:pt x="23563" y="6311"/>
                    <a:pt x="23361" y="6728"/>
                    <a:pt x="23277" y="7156"/>
                  </a:cubicBezTo>
                  <a:cubicBezTo>
                    <a:pt x="23194" y="7573"/>
                    <a:pt x="23337" y="8121"/>
                    <a:pt x="23753" y="8216"/>
                  </a:cubicBezTo>
                  <a:cubicBezTo>
                    <a:pt x="23799" y="8226"/>
                    <a:pt x="23845" y="8229"/>
                    <a:pt x="23891" y="8229"/>
                  </a:cubicBezTo>
                  <a:cubicBezTo>
                    <a:pt x="24000" y="8229"/>
                    <a:pt x="24111" y="8211"/>
                    <a:pt x="24216" y="8211"/>
                  </a:cubicBezTo>
                  <a:cubicBezTo>
                    <a:pt x="24292" y="8211"/>
                    <a:pt x="24365" y="8220"/>
                    <a:pt x="24432" y="8252"/>
                  </a:cubicBezTo>
                  <a:cubicBezTo>
                    <a:pt x="24789" y="8418"/>
                    <a:pt x="24670" y="9002"/>
                    <a:pt x="24373" y="9264"/>
                  </a:cubicBezTo>
                  <a:cubicBezTo>
                    <a:pt x="24087" y="9538"/>
                    <a:pt x="23670" y="9716"/>
                    <a:pt x="23515" y="10085"/>
                  </a:cubicBezTo>
                  <a:cubicBezTo>
                    <a:pt x="23277" y="10645"/>
                    <a:pt x="23742" y="11359"/>
                    <a:pt x="23408" y="11871"/>
                  </a:cubicBezTo>
                  <a:cubicBezTo>
                    <a:pt x="23277" y="12038"/>
                    <a:pt x="23099" y="12181"/>
                    <a:pt x="22896" y="12276"/>
                  </a:cubicBezTo>
                  <a:lnTo>
                    <a:pt x="20194" y="13764"/>
                  </a:lnTo>
                  <a:cubicBezTo>
                    <a:pt x="20015" y="13836"/>
                    <a:pt x="19860" y="13967"/>
                    <a:pt x="19741" y="14122"/>
                  </a:cubicBezTo>
                  <a:cubicBezTo>
                    <a:pt x="19372" y="14657"/>
                    <a:pt x="19991" y="15324"/>
                    <a:pt x="20098" y="15967"/>
                  </a:cubicBezTo>
                  <a:cubicBezTo>
                    <a:pt x="20194" y="16527"/>
                    <a:pt x="19872" y="17086"/>
                    <a:pt x="19432" y="17431"/>
                  </a:cubicBezTo>
                  <a:cubicBezTo>
                    <a:pt x="18991" y="17789"/>
                    <a:pt x="18443" y="17967"/>
                    <a:pt x="17908" y="18146"/>
                  </a:cubicBezTo>
                  <a:cubicBezTo>
                    <a:pt x="17478" y="18285"/>
                    <a:pt x="16980" y="18406"/>
                    <a:pt x="16524" y="18406"/>
                  </a:cubicBezTo>
                  <a:cubicBezTo>
                    <a:pt x="16006" y="18406"/>
                    <a:pt x="15541" y="18251"/>
                    <a:pt x="15288" y="17789"/>
                  </a:cubicBezTo>
                  <a:cubicBezTo>
                    <a:pt x="15169" y="17598"/>
                    <a:pt x="15145" y="17372"/>
                    <a:pt x="15229" y="17181"/>
                  </a:cubicBezTo>
                  <a:cubicBezTo>
                    <a:pt x="15393" y="16837"/>
                    <a:pt x="15779" y="16809"/>
                    <a:pt x="16179" y="16809"/>
                  </a:cubicBezTo>
                  <a:cubicBezTo>
                    <a:pt x="16259" y="16809"/>
                    <a:pt x="16339" y="16810"/>
                    <a:pt x="16418" y="16810"/>
                  </a:cubicBezTo>
                  <a:cubicBezTo>
                    <a:pt x="16836" y="16810"/>
                    <a:pt x="17226" y="16778"/>
                    <a:pt x="17348" y="16384"/>
                  </a:cubicBezTo>
                  <a:cubicBezTo>
                    <a:pt x="17443" y="16050"/>
                    <a:pt x="17288" y="15705"/>
                    <a:pt x="16979" y="15562"/>
                  </a:cubicBezTo>
                  <a:cubicBezTo>
                    <a:pt x="15785" y="14955"/>
                    <a:pt x="14475" y="14232"/>
                    <a:pt x="13134" y="14232"/>
                  </a:cubicBezTo>
                  <a:cubicBezTo>
                    <a:pt x="12924" y="14232"/>
                    <a:pt x="12713" y="14250"/>
                    <a:pt x="12502" y="14288"/>
                  </a:cubicBezTo>
                  <a:cubicBezTo>
                    <a:pt x="11835" y="14407"/>
                    <a:pt x="11228" y="14729"/>
                    <a:pt x="10633" y="15062"/>
                  </a:cubicBezTo>
                  <a:lnTo>
                    <a:pt x="8549" y="16181"/>
                  </a:lnTo>
                  <a:cubicBezTo>
                    <a:pt x="7728" y="16622"/>
                    <a:pt x="6847" y="17122"/>
                    <a:pt x="6585" y="18086"/>
                  </a:cubicBezTo>
                  <a:cubicBezTo>
                    <a:pt x="6454" y="18551"/>
                    <a:pt x="6573" y="19051"/>
                    <a:pt x="6918" y="19384"/>
                  </a:cubicBezTo>
                  <a:cubicBezTo>
                    <a:pt x="7148" y="19600"/>
                    <a:pt x="7410" y="19689"/>
                    <a:pt x="7677" y="19689"/>
                  </a:cubicBezTo>
                  <a:cubicBezTo>
                    <a:pt x="8100" y="19689"/>
                    <a:pt x="8535" y="19467"/>
                    <a:pt x="8871" y="19182"/>
                  </a:cubicBezTo>
                  <a:cubicBezTo>
                    <a:pt x="9335" y="18813"/>
                    <a:pt x="9692" y="18313"/>
                    <a:pt x="10204" y="18003"/>
                  </a:cubicBezTo>
                  <a:cubicBezTo>
                    <a:pt x="10579" y="17779"/>
                    <a:pt x="10997" y="17668"/>
                    <a:pt x="11414" y="17668"/>
                  </a:cubicBezTo>
                  <a:cubicBezTo>
                    <a:pt x="11884" y="17668"/>
                    <a:pt x="12354" y="17809"/>
                    <a:pt x="12764" y="18086"/>
                  </a:cubicBezTo>
                  <a:cubicBezTo>
                    <a:pt x="12907" y="18622"/>
                    <a:pt x="13074" y="19182"/>
                    <a:pt x="12990" y="19729"/>
                  </a:cubicBezTo>
                  <a:cubicBezTo>
                    <a:pt x="12907" y="20289"/>
                    <a:pt x="12502" y="20837"/>
                    <a:pt x="11942" y="20908"/>
                  </a:cubicBezTo>
                  <a:cubicBezTo>
                    <a:pt x="11908" y="20912"/>
                    <a:pt x="11874" y="20914"/>
                    <a:pt x="11841" y="20914"/>
                  </a:cubicBezTo>
                  <a:cubicBezTo>
                    <a:pt x="11402" y="20914"/>
                    <a:pt x="10993" y="20566"/>
                    <a:pt x="10871" y="20146"/>
                  </a:cubicBezTo>
                  <a:cubicBezTo>
                    <a:pt x="10814" y="19953"/>
                    <a:pt x="10638" y="19836"/>
                    <a:pt x="10456" y="19836"/>
                  </a:cubicBezTo>
                  <a:cubicBezTo>
                    <a:pt x="10369" y="19836"/>
                    <a:pt x="10281" y="19862"/>
                    <a:pt x="10204" y="19920"/>
                  </a:cubicBezTo>
                  <a:cubicBezTo>
                    <a:pt x="10109" y="19991"/>
                    <a:pt x="10026" y="20075"/>
                    <a:pt x="9966" y="20182"/>
                  </a:cubicBezTo>
                  <a:cubicBezTo>
                    <a:pt x="9776" y="20479"/>
                    <a:pt x="9704" y="20825"/>
                    <a:pt x="9585" y="21158"/>
                  </a:cubicBezTo>
                  <a:cubicBezTo>
                    <a:pt x="9204" y="22182"/>
                    <a:pt x="8275" y="22885"/>
                    <a:pt x="7406" y="23527"/>
                  </a:cubicBezTo>
                  <a:cubicBezTo>
                    <a:pt x="6216" y="24409"/>
                    <a:pt x="4977" y="25313"/>
                    <a:pt x="3537" y="25671"/>
                  </a:cubicBezTo>
                  <a:cubicBezTo>
                    <a:pt x="3322" y="25730"/>
                    <a:pt x="3072" y="25778"/>
                    <a:pt x="2953" y="25968"/>
                  </a:cubicBezTo>
                  <a:cubicBezTo>
                    <a:pt x="2703" y="26385"/>
                    <a:pt x="3299" y="26814"/>
                    <a:pt x="3441" y="27278"/>
                  </a:cubicBezTo>
                  <a:cubicBezTo>
                    <a:pt x="3559" y="27696"/>
                    <a:pt x="3205" y="28364"/>
                    <a:pt x="2769" y="28364"/>
                  </a:cubicBezTo>
                  <a:cubicBezTo>
                    <a:pt x="2720" y="28364"/>
                    <a:pt x="2670" y="28356"/>
                    <a:pt x="2620" y="28338"/>
                  </a:cubicBezTo>
                  <a:cubicBezTo>
                    <a:pt x="2332" y="28222"/>
                    <a:pt x="2027" y="28152"/>
                    <a:pt x="1724" y="28152"/>
                  </a:cubicBezTo>
                  <a:cubicBezTo>
                    <a:pt x="1462" y="28152"/>
                    <a:pt x="1201" y="28204"/>
                    <a:pt x="953" y="28326"/>
                  </a:cubicBezTo>
                  <a:cubicBezTo>
                    <a:pt x="1" y="28790"/>
                    <a:pt x="155" y="29481"/>
                    <a:pt x="298" y="30112"/>
                  </a:cubicBezTo>
                  <a:cubicBezTo>
                    <a:pt x="512" y="31005"/>
                    <a:pt x="739" y="31898"/>
                    <a:pt x="953" y="32790"/>
                  </a:cubicBezTo>
                  <a:cubicBezTo>
                    <a:pt x="1596" y="32802"/>
                    <a:pt x="2179" y="33136"/>
                    <a:pt x="2525" y="33683"/>
                  </a:cubicBezTo>
                  <a:cubicBezTo>
                    <a:pt x="2561" y="33693"/>
                    <a:pt x="2597" y="33697"/>
                    <a:pt x="2633" y="33697"/>
                  </a:cubicBezTo>
                  <a:cubicBezTo>
                    <a:pt x="2908" y="33697"/>
                    <a:pt x="3147" y="33431"/>
                    <a:pt x="3358" y="33231"/>
                  </a:cubicBezTo>
                  <a:cubicBezTo>
                    <a:pt x="3722" y="32929"/>
                    <a:pt x="4172" y="32768"/>
                    <a:pt x="4626" y="32768"/>
                  </a:cubicBezTo>
                  <a:cubicBezTo>
                    <a:pt x="4869" y="32768"/>
                    <a:pt x="5114" y="32814"/>
                    <a:pt x="5346" y="32910"/>
                  </a:cubicBezTo>
                  <a:lnTo>
                    <a:pt x="6085" y="30564"/>
                  </a:lnTo>
                  <a:cubicBezTo>
                    <a:pt x="6144" y="30338"/>
                    <a:pt x="6227" y="30100"/>
                    <a:pt x="6430" y="29981"/>
                  </a:cubicBezTo>
                  <a:cubicBezTo>
                    <a:pt x="6644" y="29862"/>
                    <a:pt x="6906" y="29909"/>
                    <a:pt x="7132" y="29850"/>
                  </a:cubicBezTo>
                  <a:cubicBezTo>
                    <a:pt x="7644" y="29719"/>
                    <a:pt x="7882" y="29135"/>
                    <a:pt x="7954" y="28611"/>
                  </a:cubicBezTo>
                  <a:cubicBezTo>
                    <a:pt x="8037" y="27933"/>
                    <a:pt x="8002" y="27159"/>
                    <a:pt x="8728" y="26742"/>
                  </a:cubicBezTo>
                  <a:cubicBezTo>
                    <a:pt x="8958" y="26627"/>
                    <a:pt x="9208" y="26565"/>
                    <a:pt x="9463" y="26565"/>
                  </a:cubicBezTo>
                  <a:cubicBezTo>
                    <a:pt x="9551" y="26565"/>
                    <a:pt x="9639" y="26572"/>
                    <a:pt x="9728" y="26587"/>
                  </a:cubicBezTo>
                  <a:cubicBezTo>
                    <a:pt x="10561" y="26718"/>
                    <a:pt x="11169" y="27314"/>
                    <a:pt x="11752" y="27885"/>
                  </a:cubicBezTo>
                  <a:cubicBezTo>
                    <a:pt x="12466" y="28600"/>
                    <a:pt x="13205" y="29338"/>
                    <a:pt x="13657" y="30254"/>
                  </a:cubicBezTo>
                  <a:cubicBezTo>
                    <a:pt x="14062" y="31076"/>
                    <a:pt x="14193" y="32088"/>
                    <a:pt x="13836" y="32921"/>
                  </a:cubicBezTo>
                  <a:cubicBezTo>
                    <a:pt x="13764" y="33088"/>
                    <a:pt x="13883" y="33279"/>
                    <a:pt x="14074" y="33291"/>
                  </a:cubicBezTo>
                  <a:cubicBezTo>
                    <a:pt x="14431" y="33279"/>
                    <a:pt x="14764" y="33076"/>
                    <a:pt x="14943" y="32767"/>
                  </a:cubicBezTo>
                  <a:cubicBezTo>
                    <a:pt x="15193" y="32338"/>
                    <a:pt x="15181" y="31814"/>
                    <a:pt x="15157" y="31326"/>
                  </a:cubicBezTo>
                  <a:lnTo>
                    <a:pt x="15157" y="31326"/>
                  </a:lnTo>
                  <a:lnTo>
                    <a:pt x="15943" y="31767"/>
                  </a:lnTo>
                  <a:cubicBezTo>
                    <a:pt x="16241" y="31267"/>
                    <a:pt x="15895" y="30624"/>
                    <a:pt x="15479" y="30207"/>
                  </a:cubicBezTo>
                  <a:cubicBezTo>
                    <a:pt x="15062" y="29802"/>
                    <a:pt x="14538" y="29397"/>
                    <a:pt x="14443" y="28826"/>
                  </a:cubicBezTo>
                  <a:cubicBezTo>
                    <a:pt x="14383" y="28421"/>
                    <a:pt x="14538" y="28004"/>
                    <a:pt x="14431" y="27611"/>
                  </a:cubicBezTo>
                  <a:cubicBezTo>
                    <a:pt x="14324" y="27266"/>
                    <a:pt x="14038" y="27016"/>
                    <a:pt x="13847" y="26695"/>
                  </a:cubicBezTo>
                  <a:cubicBezTo>
                    <a:pt x="13633" y="26337"/>
                    <a:pt x="13645" y="25742"/>
                    <a:pt x="14145" y="25694"/>
                  </a:cubicBezTo>
                  <a:cubicBezTo>
                    <a:pt x="14164" y="25693"/>
                    <a:pt x="14183" y="25692"/>
                    <a:pt x="14202" y="25692"/>
                  </a:cubicBezTo>
                  <a:cubicBezTo>
                    <a:pt x="14443" y="25692"/>
                    <a:pt x="14666" y="25832"/>
                    <a:pt x="14776" y="26063"/>
                  </a:cubicBezTo>
                  <a:cubicBezTo>
                    <a:pt x="15741" y="27992"/>
                    <a:pt x="17562" y="29350"/>
                    <a:pt x="19693" y="29743"/>
                  </a:cubicBezTo>
                  <a:cubicBezTo>
                    <a:pt x="19778" y="29757"/>
                    <a:pt x="19863" y="29764"/>
                    <a:pt x="19949" y="29764"/>
                  </a:cubicBezTo>
                  <a:cubicBezTo>
                    <a:pt x="20285" y="29764"/>
                    <a:pt x="20621" y="29654"/>
                    <a:pt x="20896" y="29445"/>
                  </a:cubicBezTo>
                  <a:cubicBezTo>
                    <a:pt x="21360" y="29076"/>
                    <a:pt x="21241" y="28683"/>
                    <a:pt x="21170" y="28302"/>
                  </a:cubicBezTo>
                  <a:cubicBezTo>
                    <a:pt x="20932" y="27076"/>
                    <a:pt x="21110" y="25802"/>
                    <a:pt x="21658" y="24682"/>
                  </a:cubicBezTo>
                  <a:cubicBezTo>
                    <a:pt x="21745" y="24488"/>
                    <a:pt x="21936" y="24365"/>
                    <a:pt x="22145" y="24365"/>
                  </a:cubicBezTo>
                  <a:cubicBezTo>
                    <a:pt x="22192" y="24365"/>
                    <a:pt x="22241" y="24372"/>
                    <a:pt x="22289" y="24385"/>
                  </a:cubicBezTo>
                  <a:cubicBezTo>
                    <a:pt x="22694" y="24504"/>
                    <a:pt x="22515" y="24944"/>
                    <a:pt x="22730" y="25171"/>
                  </a:cubicBezTo>
                  <a:cubicBezTo>
                    <a:pt x="22798" y="25241"/>
                    <a:pt x="22874" y="25269"/>
                    <a:pt x="22954" y="25269"/>
                  </a:cubicBezTo>
                  <a:cubicBezTo>
                    <a:pt x="23279" y="25269"/>
                    <a:pt x="23688" y="24811"/>
                    <a:pt x="24068" y="24811"/>
                  </a:cubicBezTo>
                  <a:cubicBezTo>
                    <a:pt x="24119" y="24811"/>
                    <a:pt x="24169" y="24819"/>
                    <a:pt x="24218" y="24837"/>
                  </a:cubicBezTo>
                  <a:cubicBezTo>
                    <a:pt x="24337" y="24897"/>
                    <a:pt x="24444" y="24992"/>
                    <a:pt x="24515" y="25099"/>
                  </a:cubicBezTo>
                  <a:lnTo>
                    <a:pt x="26647" y="27802"/>
                  </a:lnTo>
                  <a:cubicBezTo>
                    <a:pt x="26754" y="27921"/>
                    <a:pt x="26837" y="28076"/>
                    <a:pt x="26873" y="28242"/>
                  </a:cubicBezTo>
                  <a:cubicBezTo>
                    <a:pt x="26907" y="28605"/>
                    <a:pt x="26528" y="28788"/>
                    <a:pt x="26144" y="28788"/>
                  </a:cubicBezTo>
                  <a:cubicBezTo>
                    <a:pt x="25985" y="28788"/>
                    <a:pt x="25826" y="28757"/>
                    <a:pt x="25694" y="28695"/>
                  </a:cubicBezTo>
                  <a:cubicBezTo>
                    <a:pt x="25289" y="28508"/>
                    <a:pt x="24893" y="28185"/>
                    <a:pt x="24466" y="28185"/>
                  </a:cubicBezTo>
                  <a:cubicBezTo>
                    <a:pt x="24404" y="28185"/>
                    <a:pt x="24341" y="28191"/>
                    <a:pt x="24277" y="28207"/>
                  </a:cubicBezTo>
                  <a:cubicBezTo>
                    <a:pt x="23694" y="28361"/>
                    <a:pt x="23492" y="29123"/>
                    <a:pt x="22932" y="29362"/>
                  </a:cubicBezTo>
                  <a:cubicBezTo>
                    <a:pt x="22706" y="29469"/>
                    <a:pt x="22420" y="29481"/>
                    <a:pt x="22301" y="29766"/>
                  </a:cubicBezTo>
                  <a:cubicBezTo>
                    <a:pt x="22229" y="29957"/>
                    <a:pt x="22265" y="30171"/>
                    <a:pt x="22396" y="30338"/>
                  </a:cubicBezTo>
                  <a:cubicBezTo>
                    <a:pt x="22646" y="30683"/>
                    <a:pt x="23063" y="30778"/>
                    <a:pt x="23408" y="31005"/>
                  </a:cubicBezTo>
                  <a:cubicBezTo>
                    <a:pt x="24265" y="31552"/>
                    <a:pt x="24468" y="32719"/>
                    <a:pt x="24420" y="33743"/>
                  </a:cubicBezTo>
                  <a:cubicBezTo>
                    <a:pt x="24361" y="34767"/>
                    <a:pt x="24396" y="35517"/>
                    <a:pt x="24682" y="36481"/>
                  </a:cubicBezTo>
                  <a:cubicBezTo>
                    <a:pt x="24992" y="37529"/>
                    <a:pt x="25718" y="38422"/>
                    <a:pt x="26682" y="38946"/>
                  </a:cubicBezTo>
                  <a:cubicBezTo>
                    <a:pt x="29099" y="40268"/>
                    <a:pt x="31159" y="41863"/>
                    <a:pt x="33659" y="42923"/>
                  </a:cubicBezTo>
                  <a:cubicBezTo>
                    <a:pt x="34246" y="43168"/>
                    <a:pt x="34885" y="43407"/>
                    <a:pt x="35504" y="43407"/>
                  </a:cubicBezTo>
                  <a:cubicBezTo>
                    <a:pt x="35726" y="43407"/>
                    <a:pt x="35946" y="43376"/>
                    <a:pt x="36160" y="43304"/>
                  </a:cubicBezTo>
                  <a:cubicBezTo>
                    <a:pt x="37196" y="42947"/>
                    <a:pt x="37708" y="41768"/>
                    <a:pt x="37779" y="40684"/>
                  </a:cubicBezTo>
                  <a:cubicBezTo>
                    <a:pt x="37791" y="40399"/>
                    <a:pt x="37791" y="40101"/>
                    <a:pt x="37922" y="39851"/>
                  </a:cubicBezTo>
                  <a:cubicBezTo>
                    <a:pt x="38053" y="39637"/>
                    <a:pt x="38220" y="39446"/>
                    <a:pt x="38422" y="39291"/>
                  </a:cubicBezTo>
                  <a:cubicBezTo>
                    <a:pt x="39517" y="38267"/>
                    <a:pt x="40136" y="36839"/>
                    <a:pt x="40160" y="35338"/>
                  </a:cubicBezTo>
                  <a:cubicBezTo>
                    <a:pt x="39660" y="34648"/>
                    <a:pt x="38827" y="34660"/>
                    <a:pt x="37981" y="34576"/>
                  </a:cubicBezTo>
                  <a:cubicBezTo>
                    <a:pt x="36422" y="34422"/>
                    <a:pt x="35029" y="33600"/>
                    <a:pt x="33695" y="32790"/>
                  </a:cubicBezTo>
                  <a:cubicBezTo>
                    <a:pt x="33362" y="32588"/>
                    <a:pt x="33005" y="32374"/>
                    <a:pt x="33005" y="31838"/>
                  </a:cubicBezTo>
                  <a:cubicBezTo>
                    <a:pt x="33005" y="31433"/>
                    <a:pt x="33219" y="31064"/>
                    <a:pt x="33564" y="30850"/>
                  </a:cubicBezTo>
                  <a:cubicBezTo>
                    <a:pt x="33791" y="30715"/>
                    <a:pt x="34042" y="30656"/>
                    <a:pt x="34296" y="30656"/>
                  </a:cubicBezTo>
                  <a:cubicBezTo>
                    <a:pt x="34737" y="30656"/>
                    <a:pt x="35190" y="30831"/>
                    <a:pt x="35553" y="31088"/>
                  </a:cubicBezTo>
                  <a:cubicBezTo>
                    <a:pt x="36088" y="31457"/>
                    <a:pt x="36493" y="31981"/>
                    <a:pt x="36934" y="32469"/>
                  </a:cubicBezTo>
                  <a:cubicBezTo>
                    <a:pt x="37362" y="32957"/>
                    <a:pt x="37839" y="33386"/>
                    <a:pt x="38458" y="33481"/>
                  </a:cubicBezTo>
                  <a:cubicBezTo>
                    <a:pt x="38516" y="33490"/>
                    <a:pt x="38575" y="33494"/>
                    <a:pt x="38634" y="33494"/>
                  </a:cubicBezTo>
                  <a:cubicBezTo>
                    <a:pt x="39206" y="33494"/>
                    <a:pt x="39803" y="33089"/>
                    <a:pt x="39803" y="32517"/>
                  </a:cubicBezTo>
                  <a:lnTo>
                    <a:pt x="40660" y="33338"/>
                  </a:lnTo>
                  <a:lnTo>
                    <a:pt x="41422" y="32648"/>
                  </a:lnTo>
                  <a:cubicBezTo>
                    <a:pt x="42684" y="33683"/>
                    <a:pt x="44042" y="34874"/>
                    <a:pt x="44316" y="36493"/>
                  </a:cubicBezTo>
                  <a:cubicBezTo>
                    <a:pt x="44387" y="36874"/>
                    <a:pt x="44399" y="37303"/>
                    <a:pt x="44661" y="37577"/>
                  </a:cubicBezTo>
                  <a:cubicBezTo>
                    <a:pt x="44863" y="37803"/>
                    <a:pt x="45161" y="37886"/>
                    <a:pt x="45411" y="38029"/>
                  </a:cubicBezTo>
                  <a:cubicBezTo>
                    <a:pt x="46030" y="38375"/>
                    <a:pt x="46387" y="39029"/>
                    <a:pt x="46852" y="39577"/>
                  </a:cubicBezTo>
                  <a:cubicBezTo>
                    <a:pt x="47221" y="40006"/>
                    <a:pt x="47745" y="40387"/>
                    <a:pt x="48292" y="40410"/>
                  </a:cubicBezTo>
                  <a:cubicBezTo>
                    <a:pt x="48340" y="40410"/>
                    <a:pt x="48388" y="40399"/>
                    <a:pt x="48435" y="40399"/>
                  </a:cubicBezTo>
                  <a:cubicBezTo>
                    <a:pt x="48435" y="40244"/>
                    <a:pt x="48447" y="40089"/>
                    <a:pt x="48447" y="39934"/>
                  </a:cubicBezTo>
                  <a:cubicBezTo>
                    <a:pt x="48447" y="34624"/>
                    <a:pt x="47483" y="29350"/>
                    <a:pt x="45578" y="24385"/>
                  </a:cubicBezTo>
                  <a:cubicBezTo>
                    <a:pt x="45220" y="23730"/>
                    <a:pt x="44899" y="23063"/>
                    <a:pt x="44613" y="22373"/>
                  </a:cubicBezTo>
                  <a:cubicBezTo>
                    <a:pt x="44470" y="21992"/>
                    <a:pt x="44351" y="21611"/>
                    <a:pt x="44232" y="21230"/>
                  </a:cubicBezTo>
                  <a:cubicBezTo>
                    <a:pt x="39696" y="11740"/>
                    <a:pt x="31885" y="4204"/>
                    <a:pt x="22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0"/>
            <p:cNvSpPr/>
            <p:nvPr/>
          </p:nvSpPr>
          <p:spPr>
            <a:xfrm rot="-362304">
              <a:off x="942752" y="2641912"/>
              <a:ext cx="456347" cy="392719"/>
            </a:xfrm>
            <a:custGeom>
              <a:rect b="b" l="l" r="r" t="t"/>
              <a:pathLst>
                <a:path extrusionOk="0" h="15708" w="18253">
                  <a:moveTo>
                    <a:pt x="13020" y="0"/>
                  </a:moveTo>
                  <a:cubicBezTo>
                    <a:pt x="12254" y="0"/>
                    <a:pt x="11489" y="83"/>
                    <a:pt x="10740" y="251"/>
                  </a:cubicBezTo>
                  <a:cubicBezTo>
                    <a:pt x="9799" y="465"/>
                    <a:pt x="8787" y="893"/>
                    <a:pt x="8430" y="1786"/>
                  </a:cubicBezTo>
                  <a:cubicBezTo>
                    <a:pt x="8239" y="2227"/>
                    <a:pt x="8251" y="2727"/>
                    <a:pt x="8037" y="3168"/>
                  </a:cubicBezTo>
                  <a:cubicBezTo>
                    <a:pt x="7584" y="4072"/>
                    <a:pt x="5632" y="3787"/>
                    <a:pt x="4763" y="4144"/>
                  </a:cubicBezTo>
                  <a:cubicBezTo>
                    <a:pt x="3584" y="4656"/>
                    <a:pt x="2572" y="5489"/>
                    <a:pt x="1846" y="6549"/>
                  </a:cubicBezTo>
                  <a:cubicBezTo>
                    <a:pt x="655" y="8228"/>
                    <a:pt x="167" y="10323"/>
                    <a:pt x="24" y="12371"/>
                  </a:cubicBezTo>
                  <a:cubicBezTo>
                    <a:pt x="0" y="12597"/>
                    <a:pt x="0" y="12847"/>
                    <a:pt x="179" y="12990"/>
                  </a:cubicBezTo>
                  <a:cubicBezTo>
                    <a:pt x="268" y="13063"/>
                    <a:pt x="377" y="13082"/>
                    <a:pt x="494" y="13082"/>
                  </a:cubicBezTo>
                  <a:cubicBezTo>
                    <a:pt x="621" y="13082"/>
                    <a:pt x="758" y="13060"/>
                    <a:pt x="889" y="13060"/>
                  </a:cubicBezTo>
                  <a:cubicBezTo>
                    <a:pt x="991" y="13060"/>
                    <a:pt x="1090" y="13073"/>
                    <a:pt x="1179" y="13121"/>
                  </a:cubicBezTo>
                  <a:cubicBezTo>
                    <a:pt x="1477" y="13288"/>
                    <a:pt x="1453" y="13717"/>
                    <a:pt x="1310" y="14026"/>
                  </a:cubicBezTo>
                  <a:cubicBezTo>
                    <a:pt x="1167" y="14336"/>
                    <a:pt x="941" y="14621"/>
                    <a:pt x="953" y="14955"/>
                  </a:cubicBezTo>
                  <a:cubicBezTo>
                    <a:pt x="972" y="15417"/>
                    <a:pt x="1458" y="15708"/>
                    <a:pt x="1927" y="15708"/>
                  </a:cubicBezTo>
                  <a:cubicBezTo>
                    <a:pt x="2038" y="15708"/>
                    <a:pt x="2148" y="15691"/>
                    <a:pt x="2250" y="15657"/>
                  </a:cubicBezTo>
                  <a:cubicBezTo>
                    <a:pt x="2798" y="15479"/>
                    <a:pt x="3167" y="14990"/>
                    <a:pt x="3512" y="14550"/>
                  </a:cubicBezTo>
                  <a:cubicBezTo>
                    <a:pt x="3870" y="14097"/>
                    <a:pt x="4263" y="13621"/>
                    <a:pt x="4810" y="13478"/>
                  </a:cubicBezTo>
                  <a:cubicBezTo>
                    <a:pt x="4929" y="13448"/>
                    <a:pt x="5048" y="13435"/>
                    <a:pt x="5167" y="13435"/>
                  </a:cubicBezTo>
                  <a:cubicBezTo>
                    <a:pt x="5940" y="13435"/>
                    <a:pt x="6720" y="13984"/>
                    <a:pt x="7500" y="13984"/>
                  </a:cubicBezTo>
                  <a:cubicBezTo>
                    <a:pt x="7599" y="13984"/>
                    <a:pt x="7699" y="13975"/>
                    <a:pt x="7799" y="13955"/>
                  </a:cubicBezTo>
                  <a:cubicBezTo>
                    <a:pt x="8870" y="13728"/>
                    <a:pt x="9251" y="12431"/>
                    <a:pt x="9978" y="11621"/>
                  </a:cubicBezTo>
                  <a:cubicBezTo>
                    <a:pt x="11228" y="10228"/>
                    <a:pt x="13383" y="10335"/>
                    <a:pt x="15204" y="9907"/>
                  </a:cubicBezTo>
                  <a:cubicBezTo>
                    <a:pt x="15919" y="9740"/>
                    <a:pt x="16657" y="9442"/>
                    <a:pt x="17098" y="8847"/>
                  </a:cubicBezTo>
                  <a:cubicBezTo>
                    <a:pt x="17550" y="8252"/>
                    <a:pt x="17550" y="7287"/>
                    <a:pt x="16943" y="6847"/>
                  </a:cubicBezTo>
                  <a:cubicBezTo>
                    <a:pt x="16764" y="6716"/>
                    <a:pt x="16538" y="6608"/>
                    <a:pt x="16490" y="6394"/>
                  </a:cubicBezTo>
                  <a:cubicBezTo>
                    <a:pt x="16419" y="5954"/>
                    <a:pt x="17193" y="5906"/>
                    <a:pt x="17395" y="5513"/>
                  </a:cubicBezTo>
                  <a:cubicBezTo>
                    <a:pt x="17657" y="5037"/>
                    <a:pt x="16931" y="4537"/>
                    <a:pt x="17026" y="4001"/>
                  </a:cubicBezTo>
                  <a:cubicBezTo>
                    <a:pt x="17098" y="3620"/>
                    <a:pt x="17538" y="3453"/>
                    <a:pt x="17800" y="3179"/>
                  </a:cubicBezTo>
                  <a:cubicBezTo>
                    <a:pt x="18252" y="2703"/>
                    <a:pt x="18145" y="1906"/>
                    <a:pt x="17740" y="1405"/>
                  </a:cubicBezTo>
                  <a:cubicBezTo>
                    <a:pt x="17336" y="905"/>
                    <a:pt x="16705" y="643"/>
                    <a:pt x="16097" y="453"/>
                  </a:cubicBezTo>
                  <a:cubicBezTo>
                    <a:pt x="15092" y="152"/>
                    <a:pt x="14055" y="0"/>
                    <a:pt x="130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0"/>
            <p:cNvSpPr/>
            <p:nvPr/>
          </p:nvSpPr>
          <p:spPr>
            <a:xfrm rot="-362304">
              <a:off x="460285" y="3289752"/>
              <a:ext cx="507550" cy="1138005"/>
            </a:xfrm>
            <a:custGeom>
              <a:rect b="b" l="l" r="r" t="t"/>
              <a:pathLst>
                <a:path extrusionOk="0" h="45518" w="20301">
                  <a:moveTo>
                    <a:pt x="5084" y="0"/>
                  </a:moveTo>
                  <a:lnTo>
                    <a:pt x="5084" y="0"/>
                  </a:lnTo>
                  <a:cubicBezTo>
                    <a:pt x="0" y="16336"/>
                    <a:pt x="4941" y="34147"/>
                    <a:pt x="17729" y="45518"/>
                  </a:cubicBezTo>
                  <a:cubicBezTo>
                    <a:pt x="17848" y="45268"/>
                    <a:pt x="17848" y="44982"/>
                    <a:pt x="17729" y="44744"/>
                  </a:cubicBezTo>
                  <a:cubicBezTo>
                    <a:pt x="17490" y="44280"/>
                    <a:pt x="17193" y="43839"/>
                    <a:pt x="16990" y="43375"/>
                  </a:cubicBezTo>
                  <a:cubicBezTo>
                    <a:pt x="15990" y="40934"/>
                    <a:pt x="18133" y="38279"/>
                    <a:pt x="17955" y="35648"/>
                  </a:cubicBezTo>
                  <a:cubicBezTo>
                    <a:pt x="17931" y="35290"/>
                    <a:pt x="17871" y="34898"/>
                    <a:pt x="18050" y="34600"/>
                  </a:cubicBezTo>
                  <a:cubicBezTo>
                    <a:pt x="18181" y="34374"/>
                    <a:pt x="18419" y="34231"/>
                    <a:pt x="18633" y="34064"/>
                  </a:cubicBezTo>
                  <a:cubicBezTo>
                    <a:pt x="19979" y="33028"/>
                    <a:pt x="20169" y="31111"/>
                    <a:pt x="20265" y="29421"/>
                  </a:cubicBezTo>
                  <a:cubicBezTo>
                    <a:pt x="20300" y="29135"/>
                    <a:pt x="20265" y="28837"/>
                    <a:pt x="20169" y="28563"/>
                  </a:cubicBezTo>
                  <a:cubicBezTo>
                    <a:pt x="19979" y="28135"/>
                    <a:pt x="19514" y="27932"/>
                    <a:pt x="19133" y="27670"/>
                  </a:cubicBezTo>
                  <a:cubicBezTo>
                    <a:pt x="18752" y="27408"/>
                    <a:pt x="18383" y="26932"/>
                    <a:pt x="18598" y="26504"/>
                  </a:cubicBezTo>
                  <a:lnTo>
                    <a:pt x="18598" y="26504"/>
                  </a:lnTo>
                  <a:cubicBezTo>
                    <a:pt x="18607" y="26504"/>
                    <a:pt x="18616" y="26504"/>
                    <a:pt x="18625" y="26504"/>
                  </a:cubicBezTo>
                  <a:cubicBezTo>
                    <a:pt x="19181" y="26504"/>
                    <a:pt x="19547" y="25793"/>
                    <a:pt x="19348" y="25265"/>
                  </a:cubicBezTo>
                  <a:cubicBezTo>
                    <a:pt x="19157" y="24730"/>
                    <a:pt x="18586" y="24420"/>
                    <a:pt x="18014" y="24349"/>
                  </a:cubicBezTo>
                  <a:cubicBezTo>
                    <a:pt x="17764" y="24313"/>
                    <a:pt x="17514" y="24313"/>
                    <a:pt x="17288" y="24194"/>
                  </a:cubicBezTo>
                  <a:cubicBezTo>
                    <a:pt x="17097" y="24075"/>
                    <a:pt x="16943" y="23908"/>
                    <a:pt x="16847" y="23718"/>
                  </a:cubicBezTo>
                  <a:cubicBezTo>
                    <a:pt x="16300" y="22765"/>
                    <a:pt x="16419" y="21598"/>
                    <a:pt x="16109" y="20562"/>
                  </a:cubicBezTo>
                  <a:cubicBezTo>
                    <a:pt x="15716" y="19253"/>
                    <a:pt x="14681" y="18241"/>
                    <a:pt x="13371" y="17872"/>
                  </a:cubicBezTo>
                  <a:cubicBezTo>
                    <a:pt x="12811" y="17717"/>
                    <a:pt x="12216" y="17681"/>
                    <a:pt x="11680" y="17467"/>
                  </a:cubicBezTo>
                  <a:cubicBezTo>
                    <a:pt x="11156" y="17252"/>
                    <a:pt x="10656" y="16764"/>
                    <a:pt x="10692" y="16181"/>
                  </a:cubicBezTo>
                  <a:cubicBezTo>
                    <a:pt x="10966" y="16145"/>
                    <a:pt x="11228" y="16121"/>
                    <a:pt x="11490" y="16121"/>
                  </a:cubicBezTo>
                  <a:cubicBezTo>
                    <a:pt x="11966" y="16109"/>
                    <a:pt x="12180" y="15502"/>
                    <a:pt x="11799" y="15205"/>
                  </a:cubicBezTo>
                  <a:cubicBezTo>
                    <a:pt x="11597" y="15038"/>
                    <a:pt x="11371" y="14883"/>
                    <a:pt x="11192" y="14716"/>
                  </a:cubicBezTo>
                  <a:cubicBezTo>
                    <a:pt x="10597" y="14157"/>
                    <a:pt x="10490" y="13240"/>
                    <a:pt x="10561" y="12419"/>
                  </a:cubicBezTo>
                  <a:cubicBezTo>
                    <a:pt x="10620" y="11597"/>
                    <a:pt x="10823" y="10764"/>
                    <a:pt x="10656" y="9954"/>
                  </a:cubicBezTo>
                  <a:cubicBezTo>
                    <a:pt x="10359" y="8466"/>
                    <a:pt x="8977" y="7477"/>
                    <a:pt x="7751" y="6573"/>
                  </a:cubicBezTo>
                  <a:cubicBezTo>
                    <a:pt x="6525" y="5680"/>
                    <a:pt x="5227" y="4501"/>
                    <a:pt x="5227" y="2977"/>
                  </a:cubicBezTo>
                  <a:cubicBezTo>
                    <a:pt x="5227" y="2310"/>
                    <a:pt x="5489" y="1667"/>
                    <a:pt x="5465" y="1000"/>
                  </a:cubicBezTo>
                  <a:cubicBezTo>
                    <a:pt x="5453" y="631"/>
                    <a:pt x="5322" y="286"/>
                    <a:pt x="50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0"/>
            <p:cNvSpPr/>
            <p:nvPr/>
          </p:nvSpPr>
          <p:spPr>
            <a:xfrm rot="-362304">
              <a:off x="2289043" y="3953076"/>
              <a:ext cx="128306" cy="192509"/>
            </a:xfrm>
            <a:custGeom>
              <a:rect b="b" l="l" r="r" t="t"/>
              <a:pathLst>
                <a:path extrusionOk="0" h="7700" w="5132">
                  <a:moveTo>
                    <a:pt x="3911" y="0"/>
                  </a:moveTo>
                  <a:cubicBezTo>
                    <a:pt x="3677" y="0"/>
                    <a:pt x="3436" y="132"/>
                    <a:pt x="3215" y="403"/>
                  </a:cubicBezTo>
                  <a:cubicBezTo>
                    <a:pt x="2632" y="1106"/>
                    <a:pt x="2465" y="2487"/>
                    <a:pt x="2132" y="3320"/>
                  </a:cubicBezTo>
                  <a:cubicBezTo>
                    <a:pt x="1762" y="4297"/>
                    <a:pt x="1322" y="5261"/>
                    <a:pt x="655" y="6071"/>
                  </a:cubicBezTo>
                  <a:cubicBezTo>
                    <a:pt x="357" y="6440"/>
                    <a:pt x="0" y="6892"/>
                    <a:pt x="203" y="7321"/>
                  </a:cubicBezTo>
                  <a:cubicBezTo>
                    <a:pt x="330" y="7590"/>
                    <a:pt x="626" y="7699"/>
                    <a:pt x="941" y="7699"/>
                  </a:cubicBezTo>
                  <a:cubicBezTo>
                    <a:pt x="1127" y="7699"/>
                    <a:pt x="1320" y="7661"/>
                    <a:pt x="1489" y="7595"/>
                  </a:cubicBezTo>
                  <a:cubicBezTo>
                    <a:pt x="2501" y="7190"/>
                    <a:pt x="3179" y="6249"/>
                    <a:pt x="3810" y="5368"/>
                  </a:cubicBezTo>
                  <a:cubicBezTo>
                    <a:pt x="4144" y="4892"/>
                    <a:pt x="4489" y="4404"/>
                    <a:pt x="4656" y="3844"/>
                  </a:cubicBezTo>
                  <a:cubicBezTo>
                    <a:pt x="4894" y="3034"/>
                    <a:pt x="5132" y="1499"/>
                    <a:pt x="4763" y="713"/>
                  </a:cubicBezTo>
                  <a:cubicBezTo>
                    <a:pt x="4536" y="245"/>
                    <a:pt x="4230" y="0"/>
                    <a:pt x="39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0"/>
            <p:cNvSpPr/>
            <p:nvPr/>
          </p:nvSpPr>
          <p:spPr>
            <a:xfrm rot="-362304">
              <a:off x="577435" y="2742737"/>
              <a:ext cx="384194" cy="328166"/>
            </a:xfrm>
            <a:custGeom>
              <a:rect b="b" l="l" r="r" t="t"/>
              <a:pathLst>
                <a:path extrusionOk="0" h="13126" w="15367">
                  <a:moveTo>
                    <a:pt x="13835" y="1"/>
                  </a:moveTo>
                  <a:cubicBezTo>
                    <a:pt x="13504" y="1"/>
                    <a:pt x="13161" y="88"/>
                    <a:pt x="12883" y="255"/>
                  </a:cubicBezTo>
                  <a:cubicBezTo>
                    <a:pt x="12148" y="694"/>
                    <a:pt x="11401" y="2101"/>
                    <a:pt x="10490" y="2101"/>
                  </a:cubicBezTo>
                  <a:cubicBezTo>
                    <a:pt x="10486" y="2101"/>
                    <a:pt x="10482" y="2101"/>
                    <a:pt x="10478" y="2101"/>
                  </a:cubicBezTo>
                  <a:cubicBezTo>
                    <a:pt x="9931" y="2101"/>
                    <a:pt x="9621" y="1839"/>
                    <a:pt x="9323" y="1648"/>
                  </a:cubicBezTo>
                  <a:cubicBezTo>
                    <a:pt x="5585" y="4922"/>
                    <a:pt x="2430" y="8804"/>
                    <a:pt x="1" y="13126"/>
                  </a:cubicBezTo>
                  <a:cubicBezTo>
                    <a:pt x="894" y="13126"/>
                    <a:pt x="1799" y="12280"/>
                    <a:pt x="2763" y="12090"/>
                  </a:cubicBezTo>
                  <a:cubicBezTo>
                    <a:pt x="2994" y="12039"/>
                    <a:pt x="3234" y="12026"/>
                    <a:pt x="3477" y="12026"/>
                  </a:cubicBezTo>
                  <a:cubicBezTo>
                    <a:pt x="3739" y="12026"/>
                    <a:pt x="4004" y="12041"/>
                    <a:pt x="4262" y="12041"/>
                  </a:cubicBezTo>
                  <a:cubicBezTo>
                    <a:pt x="4713" y="12041"/>
                    <a:pt x="5144" y="11994"/>
                    <a:pt x="5501" y="11733"/>
                  </a:cubicBezTo>
                  <a:cubicBezTo>
                    <a:pt x="5894" y="11447"/>
                    <a:pt x="6121" y="10947"/>
                    <a:pt x="6406" y="10542"/>
                  </a:cubicBezTo>
                  <a:cubicBezTo>
                    <a:pt x="6550" y="10315"/>
                    <a:pt x="6796" y="10189"/>
                    <a:pt x="7048" y="10189"/>
                  </a:cubicBezTo>
                  <a:cubicBezTo>
                    <a:pt x="7191" y="10189"/>
                    <a:pt x="7336" y="10230"/>
                    <a:pt x="7466" y="10316"/>
                  </a:cubicBezTo>
                  <a:cubicBezTo>
                    <a:pt x="7609" y="10411"/>
                    <a:pt x="7787" y="10471"/>
                    <a:pt x="7966" y="10471"/>
                  </a:cubicBezTo>
                  <a:cubicBezTo>
                    <a:pt x="7987" y="10472"/>
                    <a:pt x="8007" y="10472"/>
                    <a:pt x="8027" y="10472"/>
                  </a:cubicBezTo>
                  <a:cubicBezTo>
                    <a:pt x="8421" y="10472"/>
                    <a:pt x="8794" y="10261"/>
                    <a:pt x="9157" y="10114"/>
                  </a:cubicBezTo>
                  <a:cubicBezTo>
                    <a:pt x="9347" y="10042"/>
                    <a:pt x="9478" y="9875"/>
                    <a:pt x="9502" y="9685"/>
                  </a:cubicBezTo>
                  <a:cubicBezTo>
                    <a:pt x="9561" y="9232"/>
                    <a:pt x="8919" y="9304"/>
                    <a:pt x="9050" y="8792"/>
                  </a:cubicBezTo>
                  <a:cubicBezTo>
                    <a:pt x="9109" y="8578"/>
                    <a:pt x="9264" y="8399"/>
                    <a:pt x="9466" y="8304"/>
                  </a:cubicBezTo>
                  <a:cubicBezTo>
                    <a:pt x="10085" y="7994"/>
                    <a:pt x="10014" y="7304"/>
                    <a:pt x="10193" y="6732"/>
                  </a:cubicBezTo>
                  <a:cubicBezTo>
                    <a:pt x="10300" y="6384"/>
                    <a:pt x="10661" y="6049"/>
                    <a:pt x="10981" y="6049"/>
                  </a:cubicBezTo>
                  <a:cubicBezTo>
                    <a:pt x="11088" y="6049"/>
                    <a:pt x="11190" y="6086"/>
                    <a:pt x="11276" y="6173"/>
                  </a:cubicBezTo>
                  <a:cubicBezTo>
                    <a:pt x="11071" y="6551"/>
                    <a:pt x="11509" y="6983"/>
                    <a:pt x="11939" y="6983"/>
                  </a:cubicBezTo>
                  <a:cubicBezTo>
                    <a:pt x="12009" y="6983"/>
                    <a:pt x="12078" y="6972"/>
                    <a:pt x="12145" y="6946"/>
                  </a:cubicBezTo>
                  <a:cubicBezTo>
                    <a:pt x="12621" y="6780"/>
                    <a:pt x="12848" y="6244"/>
                    <a:pt x="12979" y="5756"/>
                  </a:cubicBezTo>
                  <a:cubicBezTo>
                    <a:pt x="13276" y="4565"/>
                    <a:pt x="13241" y="3232"/>
                    <a:pt x="14336" y="2398"/>
                  </a:cubicBezTo>
                  <a:cubicBezTo>
                    <a:pt x="14598" y="2220"/>
                    <a:pt x="14800" y="1970"/>
                    <a:pt x="14919" y="1672"/>
                  </a:cubicBezTo>
                  <a:cubicBezTo>
                    <a:pt x="15366" y="517"/>
                    <a:pt x="14637" y="1"/>
                    <a:pt x="13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" name="Google Shape;822;p40"/>
          <p:cNvGrpSpPr/>
          <p:nvPr/>
        </p:nvGrpSpPr>
        <p:grpSpPr>
          <a:xfrm rot="-333400">
            <a:off x="4178209" y="3694865"/>
            <a:ext cx="1567787" cy="922053"/>
            <a:chOff x="2020871" y="2908722"/>
            <a:chExt cx="1785990" cy="1050384"/>
          </a:xfrm>
        </p:grpSpPr>
        <p:sp>
          <p:nvSpPr>
            <p:cNvPr id="823" name="Google Shape;823;p40"/>
            <p:cNvSpPr/>
            <p:nvPr/>
          </p:nvSpPr>
          <p:spPr>
            <a:xfrm rot="-362304">
              <a:off x="2126911" y="3064434"/>
              <a:ext cx="1566076" cy="735786"/>
            </a:xfrm>
            <a:custGeom>
              <a:rect b="b" l="l" r="r" t="t"/>
              <a:pathLst>
                <a:path extrusionOk="0" h="29430" w="62640">
                  <a:moveTo>
                    <a:pt x="55210" y="1"/>
                  </a:moveTo>
                  <a:cubicBezTo>
                    <a:pt x="51808" y="1"/>
                    <a:pt x="48564" y="2457"/>
                    <a:pt x="48102" y="6287"/>
                  </a:cubicBezTo>
                  <a:cubicBezTo>
                    <a:pt x="47995" y="7133"/>
                    <a:pt x="47423" y="7847"/>
                    <a:pt x="46638" y="8145"/>
                  </a:cubicBezTo>
                  <a:lnTo>
                    <a:pt x="1656" y="25325"/>
                  </a:lnTo>
                  <a:cubicBezTo>
                    <a:pt x="560" y="25742"/>
                    <a:pt x="1" y="26968"/>
                    <a:pt x="430" y="28064"/>
                  </a:cubicBezTo>
                  <a:cubicBezTo>
                    <a:pt x="752" y="28910"/>
                    <a:pt x="1557" y="29430"/>
                    <a:pt x="2412" y="29430"/>
                  </a:cubicBezTo>
                  <a:cubicBezTo>
                    <a:pt x="2663" y="29430"/>
                    <a:pt x="2919" y="29385"/>
                    <a:pt x="3168" y="29290"/>
                  </a:cubicBezTo>
                  <a:lnTo>
                    <a:pt x="48150" y="12121"/>
                  </a:lnTo>
                  <a:cubicBezTo>
                    <a:pt x="48417" y="12018"/>
                    <a:pt x="48695" y="11967"/>
                    <a:pt x="48970" y="11967"/>
                  </a:cubicBezTo>
                  <a:cubicBezTo>
                    <a:pt x="49517" y="11967"/>
                    <a:pt x="50056" y="12166"/>
                    <a:pt x="50483" y="12538"/>
                  </a:cubicBezTo>
                  <a:cubicBezTo>
                    <a:pt x="51807" y="13695"/>
                    <a:pt x="53484" y="14304"/>
                    <a:pt x="55185" y="14304"/>
                  </a:cubicBezTo>
                  <a:cubicBezTo>
                    <a:pt x="56039" y="14304"/>
                    <a:pt x="56898" y="14150"/>
                    <a:pt x="57722" y="13836"/>
                  </a:cubicBezTo>
                  <a:cubicBezTo>
                    <a:pt x="60139" y="12919"/>
                    <a:pt x="61866" y="10776"/>
                    <a:pt x="62247" y="8228"/>
                  </a:cubicBezTo>
                  <a:cubicBezTo>
                    <a:pt x="62640" y="5680"/>
                    <a:pt x="61616" y="3120"/>
                    <a:pt x="59592" y="1537"/>
                  </a:cubicBezTo>
                  <a:cubicBezTo>
                    <a:pt x="58251" y="481"/>
                    <a:pt x="56715" y="1"/>
                    <a:pt x="552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0"/>
            <p:cNvSpPr/>
            <p:nvPr/>
          </p:nvSpPr>
          <p:spPr>
            <a:xfrm rot="-362304">
              <a:off x="2062225" y="2995880"/>
              <a:ext cx="1703283" cy="876068"/>
            </a:xfrm>
            <a:custGeom>
              <a:rect b="b" l="l" r="r" t="t"/>
              <a:pathLst>
                <a:path extrusionOk="0" fill="none" h="35041" w="68128">
                  <a:moveTo>
                    <a:pt x="3429" y="25908"/>
                  </a:moveTo>
                  <a:lnTo>
                    <a:pt x="48411" y="8728"/>
                  </a:lnTo>
                  <a:cubicBezTo>
                    <a:pt x="48947" y="4429"/>
                    <a:pt x="52340" y="1048"/>
                    <a:pt x="56638" y="524"/>
                  </a:cubicBezTo>
                  <a:cubicBezTo>
                    <a:pt x="60937" y="0"/>
                    <a:pt x="65044" y="2477"/>
                    <a:pt x="66592" y="6525"/>
                  </a:cubicBezTo>
                  <a:cubicBezTo>
                    <a:pt x="68128" y="10573"/>
                    <a:pt x="66723" y="15145"/>
                    <a:pt x="63163" y="17622"/>
                  </a:cubicBezTo>
                  <a:cubicBezTo>
                    <a:pt x="59615" y="20098"/>
                    <a:pt x="54829" y="19836"/>
                    <a:pt x="51566" y="16990"/>
                  </a:cubicBezTo>
                  <a:lnTo>
                    <a:pt x="6584" y="34171"/>
                  </a:lnTo>
                  <a:cubicBezTo>
                    <a:pt x="4298" y="35040"/>
                    <a:pt x="1751" y="33897"/>
                    <a:pt x="881" y="31611"/>
                  </a:cubicBezTo>
                  <a:cubicBezTo>
                    <a:pt x="0" y="29325"/>
                    <a:pt x="1143" y="26777"/>
                    <a:pt x="3429" y="25908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40"/>
            <p:cNvSpPr/>
            <p:nvPr/>
          </p:nvSpPr>
          <p:spPr>
            <a:xfrm rot="-362304">
              <a:off x="3118919" y="3243217"/>
              <a:ext cx="39602" cy="103330"/>
            </a:xfrm>
            <a:custGeom>
              <a:rect b="b" l="l" r="r" t="t"/>
              <a:pathLst>
                <a:path extrusionOk="0" fill="none" h="4133" w="1584">
                  <a:moveTo>
                    <a:pt x="0" y="1"/>
                  </a:moveTo>
                  <a:lnTo>
                    <a:pt x="1584" y="4132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40"/>
            <p:cNvSpPr/>
            <p:nvPr/>
          </p:nvSpPr>
          <p:spPr>
            <a:xfrm rot="-362304">
              <a:off x="2845947" y="3381965"/>
              <a:ext cx="39302" cy="103305"/>
            </a:xfrm>
            <a:custGeom>
              <a:rect b="b" l="l" r="r" t="t"/>
              <a:pathLst>
                <a:path extrusionOk="0" fill="none" h="4132" w="1572">
                  <a:moveTo>
                    <a:pt x="0" y="0"/>
                  </a:moveTo>
                  <a:lnTo>
                    <a:pt x="1572" y="4132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0"/>
            <p:cNvSpPr/>
            <p:nvPr/>
          </p:nvSpPr>
          <p:spPr>
            <a:xfrm rot="-362304">
              <a:off x="2572674" y="3520686"/>
              <a:ext cx="39627" cy="103330"/>
            </a:xfrm>
            <a:custGeom>
              <a:rect b="b" l="l" r="r" t="t"/>
              <a:pathLst>
                <a:path extrusionOk="0" fill="none" h="4133" w="1585">
                  <a:moveTo>
                    <a:pt x="1" y="1"/>
                  </a:moveTo>
                  <a:lnTo>
                    <a:pt x="1584" y="4132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40"/>
            <p:cNvSpPr/>
            <p:nvPr/>
          </p:nvSpPr>
          <p:spPr>
            <a:xfrm rot="-362304">
              <a:off x="2299702" y="3659434"/>
              <a:ext cx="39327" cy="103305"/>
            </a:xfrm>
            <a:custGeom>
              <a:rect b="b" l="l" r="r" t="t"/>
              <a:pathLst>
                <a:path extrusionOk="0" fill="none" h="4132" w="1573">
                  <a:moveTo>
                    <a:pt x="1" y="0"/>
                  </a:moveTo>
                  <a:lnTo>
                    <a:pt x="1572" y="4132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9" name="Google Shape;829;p40"/>
          <p:cNvSpPr/>
          <p:nvPr/>
        </p:nvSpPr>
        <p:spPr>
          <a:xfrm>
            <a:off x="6820800" y="554557"/>
            <a:ext cx="2272284" cy="662157"/>
          </a:xfrm>
          <a:custGeom>
            <a:rect b="b" l="l" r="r" t="t"/>
            <a:pathLst>
              <a:path extrusionOk="0" h="21671" w="74367">
                <a:moveTo>
                  <a:pt x="43518" y="1"/>
                </a:moveTo>
                <a:cubicBezTo>
                  <a:pt x="35409" y="1"/>
                  <a:pt x="33219" y="4228"/>
                  <a:pt x="32826" y="9454"/>
                </a:cubicBezTo>
                <a:cubicBezTo>
                  <a:pt x="31898" y="8965"/>
                  <a:pt x="30854" y="8709"/>
                  <a:pt x="29829" y="8709"/>
                </a:cubicBezTo>
                <a:cubicBezTo>
                  <a:pt x="27263" y="8709"/>
                  <a:pt x="24813" y="10309"/>
                  <a:pt x="24575" y="13848"/>
                </a:cubicBezTo>
                <a:cubicBezTo>
                  <a:pt x="24491" y="13193"/>
                  <a:pt x="23765" y="12514"/>
                  <a:pt x="23170" y="12229"/>
                </a:cubicBezTo>
                <a:cubicBezTo>
                  <a:pt x="22723" y="12027"/>
                  <a:pt x="22244" y="11929"/>
                  <a:pt x="21762" y="11929"/>
                </a:cubicBezTo>
                <a:cubicBezTo>
                  <a:pt x="21588" y="11929"/>
                  <a:pt x="21414" y="11942"/>
                  <a:pt x="21241" y="11967"/>
                </a:cubicBezTo>
                <a:cubicBezTo>
                  <a:pt x="20360" y="12050"/>
                  <a:pt x="19515" y="12383"/>
                  <a:pt x="18824" y="12931"/>
                </a:cubicBezTo>
                <a:cubicBezTo>
                  <a:pt x="18134" y="13503"/>
                  <a:pt x="17693" y="14312"/>
                  <a:pt x="17598" y="15205"/>
                </a:cubicBezTo>
                <a:cubicBezTo>
                  <a:pt x="17026" y="13776"/>
                  <a:pt x="15657" y="12752"/>
                  <a:pt x="14169" y="12371"/>
                </a:cubicBezTo>
                <a:cubicBezTo>
                  <a:pt x="13642" y="12242"/>
                  <a:pt x="13103" y="12183"/>
                  <a:pt x="12564" y="12183"/>
                </a:cubicBezTo>
                <a:cubicBezTo>
                  <a:pt x="11567" y="12183"/>
                  <a:pt x="10567" y="12385"/>
                  <a:pt x="9632" y="12717"/>
                </a:cubicBezTo>
                <a:cubicBezTo>
                  <a:pt x="8370" y="13169"/>
                  <a:pt x="7168" y="13848"/>
                  <a:pt x="6311" y="14872"/>
                </a:cubicBezTo>
                <a:cubicBezTo>
                  <a:pt x="5453" y="15896"/>
                  <a:pt x="4751" y="17098"/>
                  <a:pt x="5013" y="18408"/>
                </a:cubicBezTo>
                <a:cubicBezTo>
                  <a:pt x="4502" y="17871"/>
                  <a:pt x="3763" y="17595"/>
                  <a:pt x="3027" y="17595"/>
                </a:cubicBezTo>
                <a:cubicBezTo>
                  <a:pt x="2407" y="17595"/>
                  <a:pt x="1789" y="17791"/>
                  <a:pt x="1310" y="18194"/>
                </a:cubicBezTo>
                <a:cubicBezTo>
                  <a:pt x="1072" y="18396"/>
                  <a:pt x="869" y="18634"/>
                  <a:pt x="679" y="18884"/>
                </a:cubicBezTo>
                <a:cubicBezTo>
                  <a:pt x="488" y="19134"/>
                  <a:pt x="346" y="19408"/>
                  <a:pt x="238" y="19694"/>
                </a:cubicBezTo>
                <a:cubicBezTo>
                  <a:pt x="0" y="20432"/>
                  <a:pt x="488" y="21254"/>
                  <a:pt x="1143" y="21670"/>
                </a:cubicBezTo>
                <a:cubicBezTo>
                  <a:pt x="10563" y="21465"/>
                  <a:pt x="20489" y="21432"/>
                  <a:pt x="30511" y="21432"/>
                </a:cubicBezTo>
                <a:cubicBezTo>
                  <a:pt x="35252" y="21432"/>
                  <a:pt x="40014" y="21440"/>
                  <a:pt x="44755" y="21440"/>
                </a:cubicBezTo>
                <a:cubicBezTo>
                  <a:pt x="53871" y="21440"/>
                  <a:pt x="62907" y="21413"/>
                  <a:pt x="71557" y="21254"/>
                </a:cubicBezTo>
                <a:cubicBezTo>
                  <a:pt x="73224" y="21230"/>
                  <a:pt x="74367" y="19456"/>
                  <a:pt x="73605" y="17967"/>
                </a:cubicBezTo>
                <a:lnTo>
                  <a:pt x="73593" y="17944"/>
                </a:lnTo>
                <a:cubicBezTo>
                  <a:pt x="73379" y="17515"/>
                  <a:pt x="73081" y="17134"/>
                  <a:pt x="72712" y="16824"/>
                </a:cubicBezTo>
                <a:cubicBezTo>
                  <a:pt x="72212" y="16455"/>
                  <a:pt x="71640" y="16205"/>
                  <a:pt x="71033" y="16086"/>
                </a:cubicBezTo>
                <a:cubicBezTo>
                  <a:pt x="69998" y="15844"/>
                  <a:pt x="68824" y="15775"/>
                  <a:pt x="67675" y="15775"/>
                </a:cubicBezTo>
                <a:cubicBezTo>
                  <a:pt x="67013" y="15775"/>
                  <a:pt x="66360" y="15798"/>
                  <a:pt x="65747" y="15824"/>
                </a:cubicBezTo>
                <a:cubicBezTo>
                  <a:pt x="65818" y="12979"/>
                  <a:pt x="64663" y="10216"/>
                  <a:pt x="61437" y="9002"/>
                </a:cubicBezTo>
                <a:cubicBezTo>
                  <a:pt x="60504" y="8656"/>
                  <a:pt x="59503" y="8480"/>
                  <a:pt x="58509" y="8480"/>
                </a:cubicBezTo>
                <a:cubicBezTo>
                  <a:pt x="56660" y="8480"/>
                  <a:pt x="54830" y="9090"/>
                  <a:pt x="53483" y="10359"/>
                </a:cubicBezTo>
                <a:cubicBezTo>
                  <a:pt x="53233" y="7585"/>
                  <a:pt x="52435" y="4561"/>
                  <a:pt x="50042" y="2430"/>
                </a:cubicBezTo>
                <a:cubicBezTo>
                  <a:pt x="48209" y="894"/>
                  <a:pt x="45911" y="37"/>
                  <a:pt x="4351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40"/>
          <p:cNvSpPr/>
          <p:nvPr/>
        </p:nvSpPr>
        <p:spPr>
          <a:xfrm>
            <a:off x="7566075" y="2751675"/>
            <a:ext cx="1450800" cy="402600"/>
          </a:xfrm>
          <a:custGeom>
            <a:rect b="b" l="l" r="r" t="t"/>
            <a:pathLst>
              <a:path extrusionOk="0" h="16104" w="58032">
                <a:moveTo>
                  <a:pt x="35136" y="0"/>
                </a:moveTo>
                <a:cubicBezTo>
                  <a:pt x="28135" y="0"/>
                  <a:pt x="26349" y="4608"/>
                  <a:pt x="26051" y="8477"/>
                </a:cubicBezTo>
                <a:cubicBezTo>
                  <a:pt x="25364" y="8113"/>
                  <a:pt x="24591" y="7923"/>
                  <a:pt x="23830" y="7923"/>
                </a:cubicBezTo>
                <a:cubicBezTo>
                  <a:pt x="21928" y="7923"/>
                  <a:pt x="20107" y="9112"/>
                  <a:pt x="19920" y="11740"/>
                </a:cubicBezTo>
                <a:cubicBezTo>
                  <a:pt x="14693" y="11787"/>
                  <a:pt x="7680" y="11763"/>
                  <a:pt x="3036" y="12776"/>
                </a:cubicBezTo>
                <a:cubicBezTo>
                  <a:pt x="1215" y="13168"/>
                  <a:pt x="489" y="13799"/>
                  <a:pt x="227" y="14323"/>
                </a:cubicBezTo>
                <a:cubicBezTo>
                  <a:pt x="0" y="14764"/>
                  <a:pt x="155" y="15300"/>
                  <a:pt x="584" y="15562"/>
                </a:cubicBezTo>
                <a:cubicBezTo>
                  <a:pt x="1326" y="16019"/>
                  <a:pt x="2277" y="16103"/>
                  <a:pt x="3198" y="16103"/>
                </a:cubicBezTo>
                <a:cubicBezTo>
                  <a:pt x="3356" y="16103"/>
                  <a:pt x="3513" y="16101"/>
                  <a:pt x="3668" y="16097"/>
                </a:cubicBezTo>
                <a:cubicBezTo>
                  <a:pt x="10603" y="15944"/>
                  <a:pt x="17913" y="15918"/>
                  <a:pt x="25296" y="15918"/>
                </a:cubicBezTo>
                <a:cubicBezTo>
                  <a:pt x="29006" y="15918"/>
                  <a:pt x="32734" y="15924"/>
                  <a:pt x="36444" y="15924"/>
                </a:cubicBezTo>
                <a:cubicBezTo>
                  <a:pt x="43080" y="15924"/>
                  <a:pt x="49654" y="15904"/>
                  <a:pt x="55948" y="15788"/>
                </a:cubicBezTo>
                <a:cubicBezTo>
                  <a:pt x="57198" y="15764"/>
                  <a:pt x="58031" y="14454"/>
                  <a:pt x="57472" y="13335"/>
                </a:cubicBezTo>
                <a:lnTo>
                  <a:pt x="57460" y="13323"/>
                </a:lnTo>
                <a:cubicBezTo>
                  <a:pt x="57305" y="13002"/>
                  <a:pt x="57079" y="12728"/>
                  <a:pt x="56817" y="12490"/>
                </a:cubicBezTo>
                <a:cubicBezTo>
                  <a:pt x="56436" y="12216"/>
                  <a:pt x="56007" y="12037"/>
                  <a:pt x="55567" y="11942"/>
                </a:cubicBezTo>
                <a:cubicBezTo>
                  <a:pt x="54789" y="11767"/>
                  <a:pt x="53909" y="11713"/>
                  <a:pt x="53048" y="11713"/>
                </a:cubicBezTo>
                <a:cubicBezTo>
                  <a:pt x="52564" y="11713"/>
                  <a:pt x="52087" y="11730"/>
                  <a:pt x="51638" y="11752"/>
                </a:cubicBezTo>
                <a:cubicBezTo>
                  <a:pt x="51685" y="9644"/>
                  <a:pt x="50828" y="7584"/>
                  <a:pt x="48435" y="6691"/>
                </a:cubicBezTo>
                <a:cubicBezTo>
                  <a:pt x="47740" y="6432"/>
                  <a:pt x="46994" y="6299"/>
                  <a:pt x="46253" y="6299"/>
                </a:cubicBezTo>
                <a:cubicBezTo>
                  <a:pt x="44886" y="6299"/>
                  <a:pt x="43533" y="6750"/>
                  <a:pt x="42530" y="7692"/>
                </a:cubicBezTo>
                <a:cubicBezTo>
                  <a:pt x="42351" y="5632"/>
                  <a:pt x="41756" y="3382"/>
                  <a:pt x="39970" y="1810"/>
                </a:cubicBezTo>
                <a:cubicBezTo>
                  <a:pt x="38612" y="667"/>
                  <a:pt x="36910" y="24"/>
                  <a:pt x="3513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40"/>
          <p:cNvSpPr/>
          <p:nvPr/>
        </p:nvSpPr>
        <p:spPr>
          <a:xfrm flipH="1">
            <a:off x="-631500" y="2698088"/>
            <a:ext cx="2272284" cy="662157"/>
          </a:xfrm>
          <a:custGeom>
            <a:rect b="b" l="l" r="r" t="t"/>
            <a:pathLst>
              <a:path extrusionOk="0" h="21671" w="74367">
                <a:moveTo>
                  <a:pt x="43518" y="1"/>
                </a:moveTo>
                <a:cubicBezTo>
                  <a:pt x="35409" y="1"/>
                  <a:pt x="33219" y="4228"/>
                  <a:pt x="32826" y="9454"/>
                </a:cubicBezTo>
                <a:cubicBezTo>
                  <a:pt x="31898" y="8965"/>
                  <a:pt x="30854" y="8709"/>
                  <a:pt x="29829" y="8709"/>
                </a:cubicBezTo>
                <a:cubicBezTo>
                  <a:pt x="27263" y="8709"/>
                  <a:pt x="24813" y="10309"/>
                  <a:pt x="24575" y="13848"/>
                </a:cubicBezTo>
                <a:cubicBezTo>
                  <a:pt x="24491" y="13193"/>
                  <a:pt x="23765" y="12514"/>
                  <a:pt x="23170" y="12229"/>
                </a:cubicBezTo>
                <a:cubicBezTo>
                  <a:pt x="22723" y="12027"/>
                  <a:pt x="22244" y="11929"/>
                  <a:pt x="21762" y="11929"/>
                </a:cubicBezTo>
                <a:cubicBezTo>
                  <a:pt x="21588" y="11929"/>
                  <a:pt x="21414" y="11942"/>
                  <a:pt x="21241" y="11967"/>
                </a:cubicBezTo>
                <a:cubicBezTo>
                  <a:pt x="20360" y="12050"/>
                  <a:pt x="19515" y="12383"/>
                  <a:pt x="18824" y="12931"/>
                </a:cubicBezTo>
                <a:cubicBezTo>
                  <a:pt x="18134" y="13503"/>
                  <a:pt x="17693" y="14312"/>
                  <a:pt x="17598" y="15205"/>
                </a:cubicBezTo>
                <a:cubicBezTo>
                  <a:pt x="17026" y="13776"/>
                  <a:pt x="15657" y="12752"/>
                  <a:pt x="14169" y="12371"/>
                </a:cubicBezTo>
                <a:cubicBezTo>
                  <a:pt x="13642" y="12242"/>
                  <a:pt x="13103" y="12183"/>
                  <a:pt x="12564" y="12183"/>
                </a:cubicBezTo>
                <a:cubicBezTo>
                  <a:pt x="11567" y="12183"/>
                  <a:pt x="10567" y="12385"/>
                  <a:pt x="9632" y="12717"/>
                </a:cubicBezTo>
                <a:cubicBezTo>
                  <a:pt x="8370" y="13169"/>
                  <a:pt x="7168" y="13848"/>
                  <a:pt x="6311" y="14872"/>
                </a:cubicBezTo>
                <a:cubicBezTo>
                  <a:pt x="5453" y="15896"/>
                  <a:pt x="4751" y="17098"/>
                  <a:pt x="5013" y="18408"/>
                </a:cubicBezTo>
                <a:cubicBezTo>
                  <a:pt x="4502" y="17871"/>
                  <a:pt x="3763" y="17595"/>
                  <a:pt x="3027" y="17595"/>
                </a:cubicBezTo>
                <a:cubicBezTo>
                  <a:pt x="2407" y="17595"/>
                  <a:pt x="1789" y="17791"/>
                  <a:pt x="1310" y="18194"/>
                </a:cubicBezTo>
                <a:cubicBezTo>
                  <a:pt x="1072" y="18396"/>
                  <a:pt x="869" y="18634"/>
                  <a:pt x="679" y="18884"/>
                </a:cubicBezTo>
                <a:cubicBezTo>
                  <a:pt x="488" y="19134"/>
                  <a:pt x="346" y="19408"/>
                  <a:pt x="238" y="19694"/>
                </a:cubicBezTo>
                <a:cubicBezTo>
                  <a:pt x="0" y="20432"/>
                  <a:pt x="488" y="21254"/>
                  <a:pt x="1143" y="21670"/>
                </a:cubicBezTo>
                <a:cubicBezTo>
                  <a:pt x="10563" y="21465"/>
                  <a:pt x="20489" y="21432"/>
                  <a:pt x="30511" y="21432"/>
                </a:cubicBezTo>
                <a:cubicBezTo>
                  <a:pt x="35252" y="21432"/>
                  <a:pt x="40014" y="21440"/>
                  <a:pt x="44755" y="21440"/>
                </a:cubicBezTo>
                <a:cubicBezTo>
                  <a:pt x="53871" y="21440"/>
                  <a:pt x="62907" y="21413"/>
                  <a:pt x="71557" y="21254"/>
                </a:cubicBezTo>
                <a:cubicBezTo>
                  <a:pt x="73224" y="21230"/>
                  <a:pt x="74367" y="19456"/>
                  <a:pt x="73605" y="17967"/>
                </a:cubicBezTo>
                <a:lnTo>
                  <a:pt x="73593" y="17944"/>
                </a:lnTo>
                <a:cubicBezTo>
                  <a:pt x="73379" y="17515"/>
                  <a:pt x="73081" y="17134"/>
                  <a:pt x="72712" y="16824"/>
                </a:cubicBezTo>
                <a:cubicBezTo>
                  <a:pt x="72212" y="16455"/>
                  <a:pt x="71640" y="16205"/>
                  <a:pt x="71033" y="16086"/>
                </a:cubicBezTo>
                <a:cubicBezTo>
                  <a:pt x="69998" y="15844"/>
                  <a:pt x="68824" y="15775"/>
                  <a:pt x="67675" y="15775"/>
                </a:cubicBezTo>
                <a:cubicBezTo>
                  <a:pt x="67013" y="15775"/>
                  <a:pt x="66360" y="15798"/>
                  <a:pt x="65747" y="15824"/>
                </a:cubicBezTo>
                <a:cubicBezTo>
                  <a:pt x="65818" y="12979"/>
                  <a:pt x="64663" y="10216"/>
                  <a:pt x="61437" y="9002"/>
                </a:cubicBezTo>
                <a:cubicBezTo>
                  <a:pt x="60504" y="8656"/>
                  <a:pt x="59503" y="8480"/>
                  <a:pt x="58509" y="8480"/>
                </a:cubicBezTo>
                <a:cubicBezTo>
                  <a:pt x="56660" y="8480"/>
                  <a:pt x="54830" y="9090"/>
                  <a:pt x="53483" y="10359"/>
                </a:cubicBezTo>
                <a:cubicBezTo>
                  <a:pt x="53233" y="7585"/>
                  <a:pt x="52435" y="4561"/>
                  <a:pt x="50042" y="2430"/>
                </a:cubicBezTo>
                <a:cubicBezTo>
                  <a:pt x="48209" y="894"/>
                  <a:pt x="45911" y="37"/>
                  <a:pt x="4351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40"/>
          <p:cNvSpPr/>
          <p:nvPr/>
        </p:nvSpPr>
        <p:spPr>
          <a:xfrm rot="-131863">
            <a:off x="4871501" y="3495382"/>
            <a:ext cx="35340" cy="298558"/>
          </a:xfrm>
          <a:custGeom>
            <a:rect b="b" l="l" r="r" t="t"/>
            <a:pathLst>
              <a:path extrusionOk="0" fill="none" h="22278" w="2240">
                <a:moveTo>
                  <a:pt x="1" y="22277"/>
                </a:moveTo>
                <a:cubicBezTo>
                  <a:pt x="1" y="18562"/>
                  <a:pt x="2239" y="18562"/>
                  <a:pt x="2239" y="14848"/>
                </a:cubicBezTo>
                <a:cubicBezTo>
                  <a:pt x="2239" y="11145"/>
                  <a:pt x="1" y="11133"/>
                  <a:pt x="1" y="7430"/>
                </a:cubicBezTo>
                <a:cubicBezTo>
                  <a:pt x="1" y="3715"/>
                  <a:pt x="2239" y="3715"/>
                  <a:pt x="2239" y="1"/>
                </a:cubicBezTo>
              </a:path>
            </a:pathLst>
          </a:custGeom>
          <a:noFill/>
          <a:ln cap="flat" cmpd="sng" w="19050">
            <a:solidFill>
              <a:srgbClr val="000000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40"/>
          <p:cNvSpPr/>
          <p:nvPr/>
        </p:nvSpPr>
        <p:spPr>
          <a:xfrm>
            <a:off x="5027779" y="3389535"/>
            <a:ext cx="35142" cy="298295"/>
          </a:xfrm>
          <a:custGeom>
            <a:rect b="b" l="l" r="r" t="t"/>
            <a:pathLst>
              <a:path extrusionOk="0" fill="none" h="22265" w="2227">
                <a:moveTo>
                  <a:pt x="0" y="22265"/>
                </a:moveTo>
                <a:cubicBezTo>
                  <a:pt x="0" y="18562"/>
                  <a:pt x="2227" y="18562"/>
                  <a:pt x="2227" y="14847"/>
                </a:cubicBezTo>
                <a:cubicBezTo>
                  <a:pt x="2227" y="11132"/>
                  <a:pt x="0" y="11132"/>
                  <a:pt x="0" y="7418"/>
                </a:cubicBezTo>
                <a:cubicBezTo>
                  <a:pt x="0" y="3703"/>
                  <a:pt x="2227" y="3703"/>
                  <a:pt x="2227" y="0"/>
                </a:cubicBezTo>
              </a:path>
            </a:pathLst>
          </a:custGeom>
          <a:noFill/>
          <a:ln cap="flat" cmpd="sng" w="19050">
            <a:solidFill>
              <a:srgbClr val="000000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40"/>
          <p:cNvSpPr/>
          <p:nvPr/>
        </p:nvSpPr>
        <p:spPr>
          <a:xfrm>
            <a:off x="4075789" y="4439748"/>
            <a:ext cx="2039390" cy="565935"/>
          </a:xfrm>
          <a:custGeom>
            <a:rect b="b" l="l" r="r" t="t"/>
            <a:pathLst>
              <a:path extrusionOk="0" h="16104" w="58032">
                <a:moveTo>
                  <a:pt x="35136" y="0"/>
                </a:moveTo>
                <a:cubicBezTo>
                  <a:pt x="28135" y="0"/>
                  <a:pt x="26349" y="4608"/>
                  <a:pt x="26051" y="8477"/>
                </a:cubicBezTo>
                <a:cubicBezTo>
                  <a:pt x="25364" y="8113"/>
                  <a:pt x="24591" y="7923"/>
                  <a:pt x="23830" y="7923"/>
                </a:cubicBezTo>
                <a:cubicBezTo>
                  <a:pt x="21928" y="7923"/>
                  <a:pt x="20107" y="9112"/>
                  <a:pt x="19920" y="11740"/>
                </a:cubicBezTo>
                <a:cubicBezTo>
                  <a:pt x="14693" y="11787"/>
                  <a:pt x="7680" y="11763"/>
                  <a:pt x="3036" y="12776"/>
                </a:cubicBezTo>
                <a:cubicBezTo>
                  <a:pt x="1215" y="13168"/>
                  <a:pt x="489" y="13799"/>
                  <a:pt x="227" y="14323"/>
                </a:cubicBezTo>
                <a:cubicBezTo>
                  <a:pt x="0" y="14764"/>
                  <a:pt x="155" y="15300"/>
                  <a:pt x="584" y="15562"/>
                </a:cubicBezTo>
                <a:cubicBezTo>
                  <a:pt x="1326" y="16019"/>
                  <a:pt x="2277" y="16103"/>
                  <a:pt x="3198" y="16103"/>
                </a:cubicBezTo>
                <a:cubicBezTo>
                  <a:pt x="3356" y="16103"/>
                  <a:pt x="3513" y="16101"/>
                  <a:pt x="3668" y="16097"/>
                </a:cubicBezTo>
                <a:cubicBezTo>
                  <a:pt x="10603" y="15944"/>
                  <a:pt x="17913" y="15918"/>
                  <a:pt x="25296" y="15918"/>
                </a:cubicBezTo>
                <a:cubicBezTo>
                  <a:pt x="29006" y="15918"/>
                  <a:pt x="32734" y="15924"/>
                  <a:pt x="36444" y="15924"/>
                </a:cubicBezTo>
                <a:cubicBezTo>
                  <a:pt x="43080" y="15924"/>
                  <a:pt x="49654" y="15904"/>
                  <a:pt x="55948" y="15788"/>
                </a:cubicBezTo>
                <a:cubicBezTo>
                  <a:pt x="57198" y="15764"/>
                  <a:pt x="58031" y="14454"/>
                  <a:pt x="57472" y="13335"/>
                </a:cubicBezTo>
                <a:lnTo>
                  <a:pt x="57460" y="13323"/>
                </a:lnTo>
                <a:cubicBezTo>
                  <a:pt x="57305" y="13002"/>
                  <a:pt x="57079" y="12728"/>
                  <a:pt x="56817" y="12490"/>
                </a:cubicBezTo>
                <a:cubicBezTo>
                  <a:pt x="56436" y="12216"/>
                  <a:pt x="56007" y="12037"/>
                  <a:pt x="55567" y="11942"/>
                </a:cubicBezTo>
                <a:cubicBezTo>
                  <a:pt x="54789" y="11767"/>
                  <a:pt x="53909" y="11713"/>
                  <a:pt x="53048" y="11713"/>
                </a:cubicBezTo>
                <a:cubicBezTo>
                  <a:pt x="52564" y="11713"/>
                  <a:pt x="52087" y="11730"/>
                  <a:pt x="51638" y="11752"/>
                </a:cubicBezTo>
                <a:cubicBezTo>
                  <a:pt x="51685" y="9644"/>
                  <a:pt x="50828" y="7584"/>
                  <a:pt x="48435" y="6691"/>
                </a:cubicBezTo>
                <a:cubicBezTo>
                  <a:pt x="47740" y="6432"/>
                  <a:pt x="46994" y="6299"/>
                  <a:pt x="46253" y="6299"/>
                </a:cubicBezTo>
                <a:cubicBezTo>
                  <a:pt x="44886" y="6299"/>
                  <a:pt x="43533" y="6750"/>
                  <a:pt x="42530" y="7692"/>
                </a:cubicBezTo>
                <a:cubicBezTo>
                  <a:pt x="42351" y="5632"/>
                  <a:pt x="41756" y="3382"/>
                  <a:pt x="39970" y="1810"/>
                </a:cubicBezTo>
                <a:cubicBezTo>
                  <a:pt x="38612" y="667"/>
                  <a:pt x="36910" y="24"/>
                  <a:pt x="3513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p49"/>
          <p:cNvSpPr/>
          <p:nvPr/>
        </p:nvSpPr>
        <p:spPr>
          <a:xfrm>
            <a:off x="988350" y="1529101"/>
            <a:ext cx="7167300" cy="20853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07" name="Google Shape;1107;p49"/>
          <p:cNvSpPr txBox="1"/>
          <p:nvPr>
            <p:ph idx="4294967295" type="ctrTitle"/>
          </p:nvPr>
        </p:nvSpPr>
        <p:spPr>
          <a:xfrm>
            <a:off x="1144815" y="1591096"/>
            <a:ext cx="6854100" cy="19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7500"/>
              <a:t>Thank You!</a:t>
            </a:r>
            <a:endParaRPr sz="7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2" name="Google Shape;1112;p5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41"/>
          <p:cNvSpPr/>
          <p:nvPr/>
        </p:nvSpPr>
        <p:spPr>
          <a:xfrm>
            <a:off x="713400" y="471178"/>
            <a:ext cx="7717200" cy="5250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41"/>
          <p:cNvSpPr txBox="1"/>
          <p:nvPr>
            <p:ph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OUR STORY</a:t>
            </a:r>
            <a:endParaRPr/>
          </a:p>
        </p:txBody>
      </p:sp>
      <p:sp>
        <p:nvSpPr>
          <p:cNvPr id="841" name="Google Shape;841;p41"/>
          <p:cNvSpPr txBox="1"/>
          <p:nvPr>
            <p:ph idx="1" type="body"/>
          </p:nvPr>
        </p:nvSpPr>
        <p:spPr>
          <a:xfrm>
            <a:off x="780200" y="1245047"/>
            <a:ext cx="7583400" cy="3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fr" sz="2400">
                <a:solidFill>
                  <a:schemeClr val="dk1"/>
                </a:solidFill>
              </a:rPr>
              <a:t>Project goal: Determine if climate change is real and how it can impact us</a:t>
            </a:r>
            <a:endParaRPr sz="24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fr" sz="2400">
                <a:solidFill>
                  <a:schemeClr val="dk1"/>
                </a:solidFill>
              </a:rPr>
              <a:t>Presentation focus: Environmental impact of climate change between 1992-2022</a:t>
            </a:r>
            <a:endParaRPr sz="24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fr" sz="2400">
                <a:solidFill>
                  <a:schemeClr val="dk1"/>
                </a:solidFill>
              </a:rPr>
              <a:t>If climate change is real, it could cause significant problems, and ignoring it is not an option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42"/>
          <p:cNvSpPr/>
          <p:nvPr/>
        </p:nvSpPr>
        <p:spPr>
          <a:xfrm>
            <a:off x="713400" y="471178"/>
            <a:ext cx="7717200" cy="5250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p42"/>
          <p:cNvSpPr txBox="1"/>
          <p:nvPr>
            <p:ph idx="16"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CLIMATE CHANGE PARAMETERS</a:t>
            </a:r>
            <a:endParaRPr/>
          </a:p>
        </p:txBody>
      </p:sp>
      <p:sp>
        <p:nvSpPr>
          <p:cNvPr id="848" name="Google Shape;848;p42"/>
          <p:cNvSpPr txBox="1"/>
          <p:nvPr>
            <p:ph type="title"/>
          </p:nvPr>
        </p:nvSpPr>
        <p:spPr>
          <a:xfrm>
            <a:off x="846150" y="1548225"/>
            <a:ext cx="8997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</a:t>
            </a:r>
            <a:endParaRPr/>
          </a:p>
        </p:txBody>
      </p:sp>
      <p:sp>
        <p:nvSpPr>
          <p:cNvPr id="849" name="Google Shape;849;p42"/>
          <p:cNvSpPr txBox="1"/>
          <p:nvPr>
            <p:ph idx="2" type="title"/>
          </p:nvPr>
        </p:nvSpPr>
        <p:spPr>
          <a:xfrm>
            <a:off x="1883913" y="1297600"/>
            <a:ext cx="2757300" cy="7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Temperature</a:t>
            </a:r>
            <a:endParaRPr/>
          </a:p>
        </p:txBody>
      </p:sp>
      <p:sp>
        <p:nvSpPr>
          <p:cNvPr id="850" name="Google Shape;850;p42"/>
          <p:cNvSpPr txBox="1"/>
          <p:nvPr>
            <p:ph idx="3" type="title"/>
          </p:nvPr>
        </p:nvSpPr>
        <p:spPr>
          <a:xfrm>
            <a:off x="1672700" y="1967990"/>
            <a:ext cx="25899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latin typeface="Arial"/>
                <a:ea typeface="Arial"/>
                <a:cs typeface="Arial"/>
                <a:sym typeface="Arial"/>
              </a:rPr>
              <a:t>changing weather patterns and disrupting the usual balance of nature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42"/>
          <p:cNvSpPr txBox="1"/>
          <p:nvPr>
            <p:ph idx="4" type="title"/>
          </p:nvPr>
        </p:nvSpPr>
        <p:spPr>
          <a:xfrm>
            <a:off x="4568075" y="1581113"/>
            <a:ext cx="8997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</a:t>
            </a:r>
            <a:endParaRPr/>
          </a:p>
        </p:txBody>
      </p:sp>
      <p:sp>
        <p:nvSpPr>
          <p:cNvPr id="852" name="Google Shape;852;p42"/>
          <p:cNvSpPr txBox="1"/>
          <p:nvPr>
            <p:ph idx="5" type="title"/>
          </p:nvPr>
        </p:nvSpPr>
        <p:spPr>
          <a:xfrm>
            <a:off x="5467788" y="1297600"/>
            <a:ext cx="2757300" cy="7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Precipitation</a:t>
            </a:r>
            <a:endParaRPr/>
          </a:p>
        </p:txBody>
      </p:sp>
      <p:sp>
        <p:nvSpPr>
          <p:cNvPr id="853" name="Google Shape;853;p42"/>
          <p:cNvSpPr txBox="1"/>
          <p:nvPr>
            <p:ph idx="6" type="title"/>
          </p:nvPr>
        </p:nvSpPr>
        <p:spPr>
          <a:xfrm>
            <a:off x="5467800" y="2085690"/>
            <a:ext cx="25899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latin typeface="Arial"/>
                <a:ea typeface="Arial"/>
                <a:cs typeface="Arial"/>
                <a:sym typeface="Arial"/>
              </a:rPr>
              <a:t>More frequent and severe floods and </a:t>
            </a:r>
            <a:r>
              <a:rPr lang="fr" sz="1600">
                <a:latin typeface="Arial"/>
                <a:ea typeface="Arial"/>
                <a:cs typeface="Arial"/>
                <a:sym typeface="Arial"/>
              </a:rPr>
              <a:t>droughts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42"/>
          <p:cNvSpPr txBox="1"/>
          <p:nvPr>
            <p:ph idx="7" type="title"/>
          </p:nvPr>
        </p:nvSpPr>
        <p:spPr>
          <a:xfrm>
            <a:off x="846163" y="3103488"/>
            <a:ext cx="8997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</a:t>
            </a:r>
            <a:endParaRPr/>
          </a:p>
        </p:txBody>
      </p:sp>
      <p:sp>
        <p:nvSpPr>
          <p:cNvPr id="855" name="Google Shape;855;p42"/>
          <p:cNvSpPr txBox="1"/>
          <p:nvPr>
            <p:ph idx="8" type="title"/>
          </p:nvPr>
        </p:nvSpPr>
        <p:spPr>
          <a:xfrm>
            <a:off x="919300" y="2975238"/>
            <a:ext cx="2757300" cy="7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CO2</a:t>
            </a:r>
            <a:endParaRPr/>
          </a:p>
        </p:txBody>
      </p:sp>
      <p:sp>
        <p:nvSpPr>
          <p:cNvPr id="856" name="Google Shape;856;p42"/>
          <p:cNvSpPr txBox="1"/>
          <p:nvPr>
            <p:ph idx="9" type="title"/>
          </p:nvPr>
        </p:nvSpPr>
        <p:spPr>
          <a:xfrm>
            <a:off x="1672675" y="3550750"/>
            <a:ext cx="31257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When carbon dioxide (CO2) is released into the atmosphere, it can trap heat and cause the Earth's temperature to rise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p42"/>
          <p:cNvSpPr txBox="1"/>
          <p:nvPr>
            <p:ph idx="13" type="title"/>
          </p:nvPr>
        </p:nvSpPr>
        <p:spPr>
          <a:xfrm>
            <a:off x="4568075" y="3103488"/>
            <a:ext cx="8997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</a:t>
            </a:r>
            <a:endParaRPr/>
          </a:p>
        </p:txBody>
      </p:sp>
      <p:sp>
        <p:nvSpPr>
          <p:cNvPr id="858" name="Google Shape;858;p42"/>
          <p:cNvSpPr txBox="1"/>
          <p:nvPr>
            <p:ph idx="14" type="title"/>
          </p:nvPr>
        </p:nvSpPr>
        <p:spPr>
          <a:xfrm>
            <a:off x="4779300" y="2945875"/>
            <a:ext cx="2757300" cy="7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SEA LEVEL</a:t>
            </a:r>
            <a:endParaRPr/>
          </a:p>
        </p:txBody>
      </p:sp>
      <p:sp>
        <p:nvSpPr>
          <p:cNvPr id="859" name="Google Shape;859;p42"/>
          <p:cNvSpPr txBox="1"/>
          <p:nvPr>
            <p:ph idx="15" type="title"/>
          </p:nvPr>
        </p:nvSpPr>
        <p:spPr>
          <a:xfrm>
            <a:off x="5467800" y="3550750"/>
            <a:ext cx="28116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rPr>
              <a:t>Sea level rise can cause permanent flooding and more frequent tidal inundation</a:t>
            </a:r>
            <a:endParaRPr sz="1600">
              <a:solidFill>
                <a:srgbClr val="20124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2012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0" name="Google Shape;860;p42"/>
          <p:cNvSpPr/>
          <p:nvPr/>
        </p:nvSpPr>
        <p:spPr>
          <a:xfrm>
            <a:off x="919318" y="1470245"/>
            <a:ext cx="753370" cy="753278"/>
          </a:xfrm>
          <a:custGeom>
            <a:rect b="b" l="l" r="r" t="t"/>
            <a:pathLst>
              <a:path extrusionOk="0" fill="none" h="18289" w="18289">
                <a:moveTo>
                  <a:pt x="17241" y="7251"/>
                </a:moveTo>
                <a:cubicBezTo>
                  <a:pt x="18289" y="11716"/>
                  <a:pt x="15515" y="16193"/>
                  <a:pt x="11050" y="17241"/>
                </a:cubicBezTo>
                <a:cubicBezTo>
                  <a:pt x="6573" y="18288"/>
                  <a:pt x="2108" y="15514"/>
                  <a:pt x="1049" y="11049"/>
                </a:cubicBezTo>
                <a:cubicBezTo>
                  <a:pt x="1" y="6573"/>
                  <a:pt x="2775" y="2108"/>
                  <a:pt x="7252" y="1048"/>
                </a:cubicBezTo>
                <a:cubicBezTo>
                  <a:pt x="11717" y="0"/>
                  <a:pt x="16193" y="2774"/>
                  <a:pt x="17241" y="7251"/>
                </a:cubicBezTo>
                <a:close/>
              </a:path>
            </a:pathLst>
          </a:cu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42"/>
          <p:cNvSpPr/>
          <p:nvPr/>
        </p:nvSpPr>
        <p:spPr>
          <a:xfrm>
            <a:off x="4641237" y="1470239"/>
            <a:ext cx="753370" cy="753324"/>
          </a:xfrm>
          <a:custGeom>
            <a:rect b="b" l="l" r="r" t="t"/>
            <a:pathLst>
              <a:path extrusionOk="0" fill="none" h="18289" w="18289">
                <a:moveTo>
                  <a:pt x="17241" y="7251"/>
                </a:moveTo>
                <a:cubicBezTo>
                  <a:pt x="18289" y="11716"/>
                  <a:pt x="15515" y="16193"/>
                  <a:pt x="11050" y="17241"/>
                </a:cubicBezTo>
                <a:cubicBezTo>
                  <a:pt x="6573" y="18288"/>
                  <a:pt x="2108" y="15514"/>
                  <a:pt x="1049" y="11049"/>
                </a:cubicBezTo>
                <a:cubicBezTo>
                  <a:pt x="1" y="6573"/>
                  <a:pt x="2775" y="2108"/>
                  <a:pt x="7252" y="1048"/>
                </a:cubicBezTo>
                <a:cubicBezTo>
                  <a:pt x="11717" y="0"/>
                  <a:pt x="16193" y="2774"/>
                  <a:pt x="17241" y="7251"/>
                </a:cubicBezTo>
                <a:close/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42"/>
          <p:cNvSpPr/>
          <p:nvPr/>
        </p:nvSpPr>
        <p:spPr>
          <a:xfrm>
            <a:off x="919312" y="2992616"/>
            <a:ext cx="753370" cy="753324"/>
          </a:xfrm>
          <a:custGeom>
            <a:rect b="b" l="l" r="r" t="t"/>
            <a:pathLst>
              <a:path extrusionOk="0" fill="none" h="18289" w="18289">
                <a:moveTo>
                  <a:pt x="17241" y="7251"/>
                </a:moveTo>
                <a:cubicBezTo>
                  <a:pt x="18289" y="11716"/>
                  <a:pt x="15515" y="16193"/>
                  <a:pt x="11050" y="17241"/>
                </a:cubicBezTo>
                <a:cubicBezTo>
                  <a:pt x="6573" y="18288"/>
                  <a:pt x="2108" y="15514"/>
                  <a:pt x="1049" y="11049"/>
                </a:cubicBezTo>
                <a:cubicBezTo>
                  <a:pt x="1" y="6573"/>
                  <a:pt x="2775" y="2108"/>
                  <a:pt x="7252" y="1048"/>
                </a:cubicBezTo>
                <a:cubicBezTo>
                  <a:pt x="11717" y="0"/>
                  <a:pt x="16193" y="2774"/>
                  <a:pt x="17241" y="7251"/>
                </a:cubicBezTo>
                <a:close/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42"/>
          <p:cNvSpPr/>
          <p:nvPr/>
        </p:nvSpPr>
        <p:spPr>
          <a:xfrm>
            <a:off x="4641237" y="2992616"/>
            <a:ext cx="753370" cy="753324"/>
          </a:xfrm>
          <a:custGeom>
            <a:rect b="b" l="l" r="r" t="t"/>
            <a:pathLst>
              <a:path extrusionOk="0" fill="none" h="18289" w="18289">
                <a:moveTo>
                  <a:pt x="17241" y="7251"/>
                </a:moveTo>
                <a:cubicBezTo>
                  <a:pt x="18289" y="11716"/>
                  <a:pt x="15515" y="16193"/>
                  <a:pt x="11050" y="17241"/>
                </a:cubicBezTo>
                <a:cubicBezTo>
                  <a:pt x="6573" y="18288"/>
                  <a:pt x="2108" y="15514"/>
                  <a:pt x="1049" y="11049"/>
                </a:cubicBezTo>
                <a:cubicBezTo>
                  <a:pt x="1" y="6573"/>
                  <a:pt x="2775" y="2108"/>
                  <a:pt x="7252" y="1048"/>
                </a:cubicBezTo>
                <a:cubicBezTo>
                  <a:pt x="11717" y="0"/>
                  <a:pt x="16193" y="2774"/>
                  <a:pt x="17241" y="7251"/>
                </a:cubicBezTo>
                <a:close/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43"/>
          <p:cNvSpPr/>
          <p:nvPr/>
        </p:nvSpPr>
        <p:spPr>
          <a:xfrm>
            <a:off x="813725" y="1428188"/>
            <a:ext cx="4335600" cy="15381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869" name="Google Shape;869;p43"/>
          <p:cNvSpPr txBox="1"/>
          <p:nvPr>
            <p:ph type="title"/>
          </p:nvPr>
        </p:nvSpPr>
        <p:spPr>
          <a:xfrm>
            <a:off x="817775" y="1167225"/>
            <a:ext cx="4327500" cy="15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/>
              <a:t>OBJECTIVES</a:t>
            </a:r>
            <a:endParaRPr sz="5000"/>
          </a:p>
        </p:txBody>
      </p:sp>
      <p:sp>
        <p:nvSpPr>
          <p:cNvPr id="870" name="Google Shape;870;p43"/>
          <p:cNvSpPr txBox="1"/>
          <p:nvPr>
            <p:ph idx="1" type="subTitle"/>
          </p:nvPr>
        </p:nvSpPr>
        <p:spPr>
          <a:xfrm>
            <a:off x="986800" y="2966300"/>
            <a:ext cx="4755900" cy="9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latin typeface="Poppins"/>
                <a:ea typeface="Poppins"/>
                <a:cs typeface="Poppins"/>
                <a:sym typeface="Poppins"/>
              </a:rPr>
              <a:t>1. Creating visual charts</a:t>
            </a:r>
            <a:endParaRPr b="1" sz="18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latin typeface="Poppins"/>
                <a:ea typeface="Poppins"/>
                <a:cs typeface="Poppins"/>
                <a:sym typeface="Poppins"/>
              </a:rPr>
              <a:t>2. Analyzing the information received</a:t>
            </a:r>
            <a:endParaRPr b="1" sz="18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latin typeface="Poppins"/>
                <a:ea typeface="Poppins"/>
                <a:cs typeface="Poppins"/>
                <a:sym typeface="Poppins"/>
              </a:rPr>
              <a:t>3. Creating a convenient dashboard for users </a:t>
            </a:r>
            <a:endParaRPr b="1" sz="18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871" name="Google Shape;871;p43"/>
          <p:cNvGrpSpPr/>
          <p:nvPr/>
        </p:nvGrpSpPr>
        <p:grpSpPr>
          <a:xfrm>
            <a:off x="5655633" y="1167235"/>
            <a:ext cx="2785343" cy="3606894"/>
            <a:chOff x="5655633" y="1167235"/>
            <a:chExt cx="2785343" cy="3606894"/>
          </a:xfrm>
        </p:grpSpPr>
        <p:grpSp>
          <p:nvGrpSpPr>
            <p:cNvPr id="872" name="Google Shape;872;p43"/>
            <p:cNvGrpSpPr/>
            <p:nvPr/>
          </p:nvGrpSpPr>
          <p:grpSpPr>
            <a:xfrm>
              <a:off x="5960808" y="1167235"/>
              <a:ext cx="2480168" cy="2961278"/>
              <a:chOff x="6059537" y="1123700"/>
              <a:chExt cx="2523830" cy="3013410"/>
            </a:xfrm>
          </p:grpSpPr>
          <p:sp>
            <p:nvSpPr>
              <p:cNvPr id="873" name="Google Shape;873;p43"/>
              <p:cNvSpPr/>
              <p:nvPr/>
            </p:nvSpPr>
            <p:spPr>
              <a:xfrm>
                <a:off x="6059537" y="1123700"/>
                <a:ext cx="2523830" cy="3013410"/>
              </a:xfrm>
              <a:custGeom>
                <a:rect b="b" l="l" r="r" t="t"/>
                <a:pathLst>
                  <a:path extrusionOk="0" h="90486" w="75785">
                    <a:moveTo>
                      <a:pt x="37887" y="1"/>
                    </a:moveTo>
                    <a:cubicBezTo>
                      <a:pt x="25085" y="1"/>
                      <a:pt x="12848" y="6522"/>
                      <a:pt x="5799" y="17783"/>
                    </a:cubicBezTo>
                    <a:cubicBezTo>
                      <a:pt x="5644" y="18033"/>
                      <a:pt x="5502" y="18259"/>
                      <a:pt x="5347" y="18509"/>
                    </a:cubicBezTo>
                    <a:cubicBezTo>
                      <a:pt x="5204" y="18771"/>
                      <a:pt x="5061" y="19010"/>
                      <a:pt x="4918" y="19260"/>
                    </a:cubicBezTo>
                    <a:cubicBezTo>
                      <a:pt x="4609" y="19795"/>
                      <a:pt x="4323" y="20343"/>
                      <a:pt x="4049" y="20891"/>
                    </a:cubicBezTo>
                    <a:cubicBezTo>
                      <a:pt x="3930" y="21105"/>
                      <a:pt x="3823" y="21319"/>
                      <a:pt x="3716" y="21557"/>
                    </a:cubicBezTo>
                    <a:cubicBezTo>
                      <a:pt x="3608" y="21784"/>
                      <a:pt x="3501" y="22010"/>
                      <a:pt x="3406" y="22236"/>
                    </a:cubicBezTo>
                    <a:cubicBezTo>
                      <a:pt x="3156" y="22796"/>
                      <a:pt x="2906" y="23355"/>
                      <a:pt x="2680" y="23927"/>
                    </a:cubicBezTo>
                    <a:cubicBezTo>
                      <a:pt x="2573" y="24201"/>
                      <a:pt x="2477" y="24474"/>
                      <a:pt x="2370" y="24736"/>
                    </a:cubicBezTo>
                    <a:cubicBezTo>
                      <a:pt x="2263" y="25010"/>
                      <a:pt x="2156" y="25308"/>
                      <a:pt x="2073" y="25558"/>
                    </a:cubicBezTo>
                    <a:cubicBezTo>
                      <a:pt x="1977" y="25820"/>
                      <a:pt x="1894" y="26082"/>
                      <a:pt x="1811" y="26344"/>
                    </a:cubicBezTo>
                    <a:cubicBezTo>
                      <a:pt x="1656" y="26808"/>
                      <a:pt x="1525" y="27284"/>
                      <a:pt x="1394" y="27761"/>
                    </a:cubicBezTo>
                    <a:cubicBezTo>
                      <a:pt x="1334" y="27939"/>
                      <a:pt x="1299" y="28106"/>
                      <a:pt x="1239" y="28308"/>
                    </a:cubicBezTo>
                    <a:cubicBezTo>
                      <a:pt x="1191" y="28511"/>
                      <a:pt x="1132" y="28725"/>
                      <a:pt x="1084" y="28939"/>
                    </a:cubicBezTo>
                    <a:cubicBezTo>
                      <a:pt x="1013" y="29225"/>
                      <a:pt x="941" y="29499"/>
                      <a:pt x="894" y="29785"/>
                    </a:cubicBezTo>
                    <a:cubicBezTo>
                      <a:pt x="834" y="30070"/>
                      <a:pt x="775" y="30356"/>
                      <a:pt x="715" y="30654"/>
                    </a:cubicBezTo>
                    <a:cubicBezTo>
                      <a:pt x="239" y="33047"/>
                      <a:pt x="1" y="35476"/>
                      <a:pt x="1" y="37917"/>
                    </a:cubicBezTo>
                    <a:cubicBezTo>
                      <a:pt x="1" y="38298"/>
                      <a:pt x="13" y="38667"/>
                      <a:pt x="25" y="39048"/>
                    </a:cubicBezTo>
                    <a:cubicBezTo>
                      <a:pt x="37" y="39429"/>
                      <a:pt x="48" y="39798"/>
                      <a:pt x="72" y="40179"/>
                    </a:cubicBezTo>
                    <a:cubicBezTo>
                      <a:pt x="84" y="40417"/>
                      <a:pt x="108" y="40655"/>
                      <a:pt x="120" y="40893"/>
                    </a:cubicBezTo>
                    <a:cubicBezTo>
                      <a:pt x="215" y="42048"/>
                      <a:pt x="358" y="43215"/>
                      <a:pt x="560" y="44358"/>
                    </a:cubicBezTo>
                    <a:cubicBezTo>
                      <a:pt x="560" y="44382"/>
                      <a:pt x="560" y="44394"/>
                      <a:pt x="560" y="44417"/>
                    </a:cubicBezTo>
                    <a:cubicBezTo>
                      <a:pt x="608" y="44679"/>
                      <a:pt x="656" y="44929"/>
                      <a:pt x="703" y="45191"/>
                    </a:cubicBezTo>
                    <a:cubicBezTo>
                      <a:pt x="941" y="46406"/>
                      <a:pt x="1239" y="47608"/>
                      <a:pt x="1596" y="48787"/>
                    </a:cubicBezTo>
                    <a:cubicBezTo>
                      <a:pt x="1763" y="49359"/>
                      <a:pt x="1942" y="49906"/>
                      <a:pt x="2132" y="50466"/>
                    </a:cubicBezTo>
                    <a:cubicBezTo>
                      <a:pt x="2215" y="50692"/>
                      <a:pt x="2299" y="50906"/>
                      <a:pt x="2370" y="51133"/>
                    </a:cubicBezTo>
                    <a:cubicBezTo>
                      <a:pt x="2382" y="51144"/>
                      <a:pt x="2394" y="51168"/>
                      <a:pt x="2394" y="51180"/>
                    </a:cubicBezTo>
                    <a:cubicBezTo>
                      <a:pt x="2537" y="51537"/>
                      <a:pt x="2668" y="51895"/>
                      <a:pt x="2811" y="52240"/>
                    </a:cubicBezTo>
                    <a:cubicBezTo>
                      <a:pt x="2823" y="52252"/>
                      <a:pt x="2823" y="52276"/>
                      <a:pt x="2835" y="52287"/>
                    </a:cubicBezTo>
                    <a:cubicBezTo>
                      <a:pt x="2954" y="52585"/>
                      <a:pt x="3085" y="52883"/>
                      <a:pt x="3216" y="53180"/>
                    </a:cubicBezTo>
                    <a:cubicBezTo>
                      <a:pt x="3346" y="53478"/>
                      <a:pt x="3477" y="53776"/>
                      <a:pt x="3620" y="54073"/>
                    </a:cubicBezTo>
                    <a:cubicBezTo>
                      <a:pt x="3680" y="54204"/>
                      <a:pt x="3739" y="54335"/>
                      <a:pt x="3799" y="54466"/>
                    </a:cubicBezTo>
                    <a:cubicBezTo>
                      <a:pt x="3823" y="54502"/>
                      <a:pt x="3835" y="54538"/>
                      <a:pt x="3858" y="54573"/>
                    </a:cubicBezTo>
                    <a:cubicBezTo>
                      <a:pt x="3978" y="54823"/>
                      <a:pt x="4097" y="55073"/>
                      <a:pt x="4228" y="55312"/>
                    </a:cubicBezTo>
                    <a:cubicBezTo>
                      <a:pt x="4263" y="55383"/>
                      <a:pt x="4299" y="55443"/>
                      <a:pt x="4323" y="55514"/>
                    </a:cubicBezTo>
                    <a:cubicBezTo>
                      <a:pt x="4644" y="56109"/>
                      <a:pt x="4978" y="56717"/>
                      <a:pt x="5335" y="57300"/>
                    </a:cubicBezTo>
                    <a:cubicBezTo>
                      <a:pt x="5335" y="57300"/>
                      <a:pt x="5335" y="57312"/>
                      <a:pt x="5335" y="57312"/>
                    </a:cubicBezTo>
                    <a:cubicBezTo>
                      <a:pt x="5644" y="57812"/>
                      <a:pt x="5954" y="58312"/>
                      <a:pt x="6287" y="58800"/>
                    </a:cubicBezTo>
                    <a:cubicBezTo>
                      <a:pt x="6978" y="60324"/>
                      <a:pt x="7180" y="62205"/>
                      <a:pt x="6787" y="63753"/>
                    </a:cubicBezTo>
                    <a:cubicBezTo>
                      <a:pt x="6597" y="64515"/>
                      <a:pt x="6264" y="65265"/>
                      <a:pt x="6311" y="66063"/>
                    </a:cubicBezTo>
                    <a:cubicBezTo>
                      <a:pt x="6357" y="66813"/>
                      <a:pt x="6922" y="67616"/>
                      <a:pt x="7656" y="67616"/>
                    </a:cubicBezTo>
                    <a:cubicBezTo>
                      <a:pt x="7692" y="67616"/>
                      <a:pt x="7728" y="67615"/>
                      <a:pt x="7764" y="67611"/>
                    </a:cubicBezTo>
                    <a:cubicBezTo>
                      <a:pt x="8740" y="67504"/>
                      <a:pt x="9216" y="66134"/>
                      <a:pt x="10193" y="66087"/>
                    </a:cubicBezTo>
                    <a:cubicBezTo>
                      <a:pt x="10215" y="66085"/>
                      <a:pt x="10238" y="66084"/>
                      <a:pt x="10261" y="66084"/>
                    </a:cubicBezTo>
                    <a:cubicBezTo>
                      <a:pt x="10712" y="66084"/>
                      <a:pt x="11133" y="66417"/>
                      <a:pt x="11359" y="66825"/>
                    </a:cubicBezTo>
                    <a:cubicBezTo>
                      <a:pt x="11586" y="67254"/>
                      <a:pt x="11609" y="67766"/>
                      <a:pt x="11586" y="68254"/>
                    </a:cubicBezTo>
                    <a:cubicBezTo>
                      <a:pt x="11502" y="69432"/>
                      <a:pt x="11086" y="70552"/>
                      <a:pt x="10633" y="71647"/>
                    </a:cubicBezTo>
                    <a:cubicBezTo>
                      <a:pt x="10181" y="72730"/>
                      <a:pt x="9704" y="73826"/>
                      <a:pt x="9502" y="74993"/>
                    </a:cubicBezTo>
                    <a:cubicBezTo>
                      <a:pt x="9300" y="76159"/>
                      <a:pt x="9419" y="77421"/>
                      <a:pt x="10085" y="78398"/>
                    </a:cubicBezTo>
                    <a:cubicBezTo>
                      <a:pt x="10604" y="79171"/>
                      <a:pt x="11525" y="79705"/>
                      <a:pt x="12436" y="79705"/>
                    </a:cubicBezTo>
                    <a:cubicBezTo>
                      <a:pt x="12676" y="79705"/>
                      <a:pt x="12915" y="79668"/>
                      <a:pt x="13145" y="79588"/>
                    </a:cubicBezTo>
                    <a:cubicBezTo>
                      <a:pt x="14407" y="79148"/>
                      <a:pt x="15027" y="77672"/>
                      <a:pt x="14979" y="76338"/>
                    </a:cubicBezTo>
                    <a:cubicBezTo>
                      <a:pt x="14943" y="75016"/>
                      <a:pt x="14384" y="73754"/>
                      <a:pt x="13991" y="72480"/>
                    </a:cubicBezTo>
                    <a:cubicBezTo>
                      <a:pt x="13693" y="71492"/>
                      <a:pt x="13467" y="70373"/>
                      <a:pt x="13717" y="69349"/>
                    </a:cubicBezTo>
                    <a:cubicBezTo>
                      <a:pt x="13878" y="68724"/>
                      <a:pt x="14509" y="68440"/>
                      <a:pt x="15147" y="68440"/>
                    </a:cubicBezTo>
                    <a:cubicBezTo>
                      <a:pt x="15262" y="68440"/>
                      <a:pt x="15378" y="68450"/>
                      <a:pt x="15491" y="68468"/>
                    </a:cubicBezTo>
                    <a:cubicBezTo>
                      <a:pt x="15777" y="68682"/>
                      <a:pt x="16086" y="68897"/>
                      <a:pt x="16384" y="69111"/>
                    </a:cubicBezTo>
                    <a:cubicBezTo>
                      <a:pt x="16562" y="69432"/>
                      <a:pt x="16646" y="69790"/>
                      <a:pt x="16646" y="70159"/>
                    </a:cubicBezTo>
                    <a:cubicBezTo>
                      <a:pt x="16610" y="70802"/>
                      <a:pt x="16336" y="71409"/>
                      <a:pt x="16146" y="72028"/>
                    </a:cubicBezTo>
                    <a:cubicBezTo>
                      <a:pt x="15967" y="72647"/>
                      <a:pt x="15860" y="73350"/>
                      <a:pt x="16181" y="73921"/>
                    </a:cubicBezTo>
                    <a:cubicBezTo>
                      <a:pt x="16390" y="74292"/>
                      <a:pt x="16824" y="74537"/>
                      <a:pt x="17227" y="74537"/>
                    </a:cubicBezTo>
                    <a:cubicBezTo>
                      <a:pt x="17445" y="74537"/>
                      <a:pt x="17654" y="74465"/>
                      <a:pt x="17813" y="74302"/>
                    </a:cubicBezTo>
                    <a:cubicBezTo>
                      <a:pt x="18086" y="74028"/>
                      <a:pt x="18134" y="73623"/>
                      <a:pt x="18110" y="73242"/>
                    </a:cubicBezTo>
                    <a:cubicBezTo>
                      <a:pt x="18098" y="72861"/>
                      <a:pt x="18039" y="72480"/>
                      <a:pt x="18134" y="72111"/>
                    </a:cubicBezTo>
                    <a:cubicBezTo>
                      <a:pt x="18222" y="71771"/>
                      <a:pt x="18522" y="71461"/>
                      <a:pt x="18857" y="71461"/>
                    </a:cubicBezTo>
                    <a:cubicBezTo>
                      <a:pt x="18886" y="71461"/>
                      <a:pt x="18915" y="71464"/>
                      <a:pt x="18944" y="71468"/>
                    </a:cubicBezTo>
                    <a:cubicBezTo>
                      <a:pt x="19444" y="71552"/>
                      <a:pt x="19587" y="72195"/>
                      <a:pt x="19527" y="72683"/>
                    </a:cubicBezTo>
                    <a:cubicBezTo>
                      <a:pt x="19408" y="73457"/>
                      <a:pt x="19039" y="74159"/>
                      <a:pt x="18729" y="74874"/>
                    </a:cubicBezTo>
                    <a:cubicBezTo>
                      <a:pt x="18408" y="75588"/>
                      <a:pt x="18158" y="76374"/>
                      <a:pt x="18313" y="77136"/>
                    </a:cubicBezTo>
                    <a:cubicBezTo>
                      <a:pt x="18449" y="77862"/>
                      <a:pt x="19071" y="78534"/>
                      <a:pt x="19810" y="78534"/>
                    </a:cubicBezTo>
                    <a:cubicBezTo>
                      <a:pt x="19846" y="78534"/>
                      <a:pt x="19883" y="78532"/>
                      <a:pt x="19920" y="78529"/>
                    </a:cubicBezTo>
                    <a:cubicBezTo>
                      <a:pt x="20503" y="78481"/>
                      <a:pt x="20980" y="77993"/>
                      <a:pt x="21194" y="77433"/>
                    </a:cubicBezTo>
                    <a:cubicBezTo>
                      <a:pt x="21408" y="76886"/>
                      <a:pt x="21396" y="76290"/>
                      <a:pt x="21361" y="75695"/>
                    </a:cubicBezTo>
                    <a:cubicBezTo>
                      <a:pt x="21337" y="75231"/>
                      <a:pt x="21289" y="74754"/>
                      <a:pt x="21468" y="74314"/>
                    </a:cubicBezTo>
                    <a:cubicBezTo>
                      <a:pt x="21618" y="73954"/>
                      <a:pt x="21994" y="73661"/>
                      <a:pt x="22358" y="73661"/>
                    </a:cubicBezTo>
                    <a:cubicBezTo>
                      <a:pt x="22427" y="73661"/>
                      <a:pt x="22496" y="73672"/>
                      <a:pt x="22563" y="73695"/>
                    </a:cubicBezTo>
                    <a:cubicBezTo>
                      <a:pt x="22992" y="73826"/>
                      <a:pt x="23230" y="74350"/>
                      <a:pt x="23659" y="74397"/>
                    </a:cubicBezTo>
                    <a:cubicBezTo>
                      <a:pt x="23683" y="74400"/>
                      <a:pt x="23707" y="74401"/>
                      <a:pt x="23731" y="74401"/>
                    </a:cubicBezTo>
                    <a:cubicBezTo>
                      <a:pt x="24205" y="74401"/>
                      <a:pt x="24551" y="73860"/>
                      <a:pt x="25028" y="73838"/>
                    </a:cubicBezTo>
                    <a:cubicBezTo>
                      <a:pt x="25397" y="73838"/>
                      <a:pt x="25706" y="74159"/>
                      <a:pt x="25802" y="74504"/>
                    </a:cubicBezTo>
                    <a:cubicBezTo>
                      <a:pt x="25897" y="74850"/>
                      <a:pt x="25837" y="75231"/>
                      <a:pt x="25778" y="75588"/>
                    </a:cubicBezTo>
                    <a:cubicBezTo>
                      <a:pt x="25361" y="78064"/>
                      <a:pt x="24944" y="80529"/>
                      <a:pt x="24528" y="83005"/>
                    </a:cubicBezTo>
                    <a:cubicBezTo>
                      <a:pt x="24385" y="83779"/>
                      <a:pt x="24254" y="84589"/>
                      <a:pt x="24432" y="85363"/>
                    </a:cubicBezTo>
                    <a:cubicBezTo>
                      <a:pt x="24611" y="86149"/>
                      <a:pt x="25183" y="86887"/>
                      <a:pt x="25968" y="87018"/>
                    </a:cubicBezTo>
                    <a:cubicBezTo>
                      <a:pt x="26049" y="87031"/>
                      <a:pt x="26129" y="87038"/>
                      <a:pt x="26208" y="87038"/>
                    </a:cubicBezTo>
                    <a:cubicBezTo>
                      <a:pt x="27045" y="87038"/>
                      <a:pt x="27805" y="86321"/>
                      <a:pt x="28088" y="85506"/>
                    </a:cubicBezTo>
                    <a:cubicBezTo>
                      <a:pt x="28397" y="84613"/>
                      <a:pt x="28278" y="83637"/>
                      <a:pt x="28135" y="82708"/>
                    </a:cubicBezTo>
                    <a:cubicBezTo>
                      <a:pt x="27957" y="81327"/>
                      <a:pt x="27778" y="79946"/>
                      <a:pt x="27576" y="78564"/>
                    </a:cubicBezTo>
                    <a:cubicBezTo>
                      <a:pt x="27433" y="77517"/>
                      <a:pt x="27361" y="76290"/>
                      <a:pt x="28135" y="75576"/>
                    </a:cubicBezTo>
                    <a:cubicBezTo>
                      <a:pt x="28461" y="75276"/>
                      <a:pt x="28851" y="75142"/>
                      <a:pt x="29233" y="75142"/>
                    </a:cubicBezTo>
                    <a:cubicBezTo>
                      <a:pt x="30066" y="75142"/>
                      <a:pt x="30865" y="75780"/>
                      <a:pt x="30898" y="76743"/>
                    </a:cubicBezTo>
                    <a:cubicBezTo>
                      <a:pt x="30898" y="77195"/>
                      <a:pt x="30731" y="77624"/>
                      <a:pt x="30695" y="78076"/>
                    </a:cubicBezTo>
                    <a:cubicBezTo>
                      <a:pt x="30659" y="78517"/>
                      <a:pt x="30802" y="79041"/>
                      <a:pt x="31219" y="79207"/>
                    </a:cubicBezTo>
                    <a:cubicBezTo>
                      <a:pt x="31301" y="79239"/>
                      <a:pt x="31382" y="79254"/>
                      <a:pt x="31462" y="79254"/>
                    </a:cubicBezTo>
                    <a:cubicBezTo>
                      <a:pt x="31951" y="79254"/>
                      <a:pt x="32382" y="78705"/>
                      <a:pt x="32505" y="78183"/>
                    </a:cubicBezTo>
                    <a:cubicBezTo>
                      <a:pt x="32648" y="77576"/>
                      <a:pt x="32588" y="76898"/>
                      <a:pt x="32945" y="76386"/>
                    </a:cubicBezTo>
                    <a:cubicBezTo>
                      <a:pt x="33112" y="76159"/>
                      <a:pt x="33338" y="75981"/>
                      <a:pt x="33612" y="75874"/>
                    </a:cubicBezTo>
                    <a:cubicBezTo>
                      <a:pt x="34100" y="76278"/>
                      <a:pt x="34446" y="76838"/>
                      <a:pt x="34565" y="77469"/>
                    </a:cubicBezTo>
                    <a:cubicBezTo>
                      <a:pt x="34696" y="78231"/>
                      <a:pt x="34517" y="79053"/>
                      <a:pt x="34827" y="79755"/>
                    </a:cubicBezTo>
                    <a:cubicBezTo>
                      <a:pt x="35132" y="80450"/>
                      <a:pt x="35778" y="80798"/>
                      <a:pt x="36424" y="80798"/>
                    </a:cubicBezTo>
                    <a:cubicBezTo>
                      <a:pt x="37061" y="80798"/>
                      <a:pt x="37698" y="80459"/>
                      <a:pt x="38006" y="79779"/>
                    </a:cubicBezTo>
                    <a:cubicBezTo>
                      <a:pt x="38268" y="79196"/>
                      <a:pt x="38279" y="78410"/>
                      <a:pt x="38851" y="78148"/>
                    </a:cubicBezTo>
                    <a:cubicBezTo>
                      <a:pt x="38956" y="78094"/>
                      <a:pt x="39069" y="78069"/>
                      <a:pt x="39185" y="78069"/>
                    </a:cubicBezTo>
                    <a:cubicBezTo>
                      <a:pt x="39475" y="78069"/>
                      <a:pt x="39777" y="78224"/>
                      <a:pt x="39982" y="78445"/>
                    </a:cubicBezTo>
                    <a:cubicBezTo>
                      <a:pt x="40256" y="78755"/>
                      <a:pt x="40387" y="79172"/>
                      <a:pt x="40482" y="79588"/>
                    </a:cubicBezTo>
                    <a:cubicBezTo>
                      <a:pt x="40780" y="80946"/>
                      <a:pt x="40804" y="82351"/>
                      <a:pt x="40530" y="83720"/>
                    </a:cubicBezTo>
                    <a:cubicBezTo>
                      <a:pt x="40339" y="84637"/>
                      <a:pt x="40030" y="85506"/>
                      <a:pt x="39875" y="86423"/>
                    </a:cubicBezTo>
                    <a:cubicBezTo>
                      <a:pt x="39708" y="87327"/>
                      <a:pt x="39708" y="88316"/>
                      <a:pt x="40113" y="89137"/>
                    </a:cubicBezTo>
                    <a:cubicBezTo>
                      <a:pt x="40496" y="89891"/>
                      <a:pt x="41280" y="90485"/>
                      <a:pt x="42115" y="90485"/>
                    </a:cubicBezTo>
                    <a:cubicBezTo>
                      <a:pt x="42189" y="90485"/>
                      <a:pt x="42264" y="90480"/>
                      <a:pt x="42339" y="90471"/>
                    </a:cubicBezTo>
                    <a:cubicBezTo>
                      <a:pt x="43399" y="90340"/>
                      <a:pt x="44102" y="89316"/>
                      <a:pt x="44471" y="88328"/>
                    </a:cubicBezTo>
                    <a:cubicBezTo>
                      <a:pt x="45137" y="86565"/>
                      <a:pt x="45185" y="84625"/>
                      <a:pt x="44625" y="82839"/>
                    </a:cubicBezTo>
                    <a:cubicBezTo>
                      <a:pt x="44459" y="82327"/>
                      <a:pt x="44256" y="81839"/>
                      <a:pt x="44161" y="81315"/>
                    </a:cubicBezTo>
                    <a:cubicBezTo>
                      <a:pt x="44078" y="80791"/>
                      <a:pt x="44125" y="80219"/>
                      <a:pt x="44423" y="79791"/>
                    </a:cubicBezTo>
                    <a:cubicBezTo>
                      <a:pt x="44745" y="79338"/>
                      <a:pt x="45292" y="79112"/>
                      <a:pt x="45780" y="78838"/>
                    </a:cubicBezTo>
                    <a:cubicBezTo>
                      <a:pt x="46269" y="78564"/>
                      <a:pt x="46757" y="78160"/>
                      <a:pt x="46792" y="77600"/>
                    </a:cubicBezTo>
                    <a:cubicBezTo>
                      <a:pt x="46816" y="77207"/>
                      <a:pt x="46614" y="76850"/>
                      <a:pt x="46459" y="76493"/>
                    </a:cubicBezTo>
                    <a:cubicBezTo>
                      <a:pt x="46304" y="76136"/>
                      <a:pt x="46197" y="75707"/>
                      <a:pt x="46399" y="75374"/>
                    </a:cubicBezTo>
                    <a:cubicBezTo>
                      <a:pt x="46582" y="75094"/>
                      <a:pt x="46931" y="74989"/>
                      <a:pt x="47260" y="74989"/>
                    </a:cubicBezTo>
                    <a:cubicBezTo>
                      <a:pt x="47295" y="74989"/>
                      <a:pt x="47329" y="74990"/>
                      <a:pt x="47364" y="74993"/>
                    </a:cubicBezTo>
                    <a:cubicBezTo>
                      <a:pt x="47733" y="75016"/>
                      <a:pt x="48078" y="75124"/>
                      <a:pt x="48447" y="75135"/>
                    </a:cubicBezTo>
                    <a:cubicBezTo>
                      <a:pt x="49162" y="75135"/>
                      <a:pt x="49828" y="74754"/>
                      <a:pt x="50186" y="74135"/>
                    </a:cubicBezTo>
                    <a:cubicBezTo>
                      <a:pt x="50745" y="74195"/>
                      <a:pt x="51305" y="74266"/>
                      <a:pt x="51876" y="74338"/>
                    </a:cubicBezTo>
                    <a:cubicBezTo>
                      <a:pt x="52019" y="74362"/>
                      <a:pt x="52174" y="74373"/>
                      <a:pt x="52317" y="74409"/>
                    </a:cubicBezTo>
                    <a:cubicBezTo>
                      <a:pt x="53341" y="74600"/>
                      <a:pt x="54103" y="75445"/>
                      <a:pt x="54186" y="76481"/>
                    </a:cubicBezTo>
                    <a:cubicBezTo>
                      <a:pt x="54258" y="77207"/>
                      <a:pt x="54091" y="77922"/>
                      <a:pt x="53865" y="78624"/>
                    </a:cubicBezTo>
                    <a:cubicBezTo>
                      <a:pt x="53793" y="78862"/>
                      <a:pt x="53710" y="79100"/>
                      <a:pt x="53627" y="79350"/>
                    </a:cubicBezTo>
                    <a:cubicBezTo>
                      <a:pt x="53472" y="79791"/>
                      <a:pt x="53365" y="80255"/>
                      <a:pt x="53281" y="80731"/>
                    </a:cubicBezTo>
                    <a:cubicBezTo>
                      <a:pt x="53210" y="81231"/>
                      <a:pt x="53234" y="81743"/>
                      <a:pt x="53353" y="82243"/>
                    </a:cubicBezTo>
                    <a:cubicBezTo>
                      <a:pt x="53412" y="82494"/>
                      <a:pt x="53496" y="82744"/>
                      <a:pt x="53615" y="82970"/>
                    </a:cubicBezTo>
                    <a:cubicBezTo>
                      <a:pt x="53769" y="83256"/>
                      <a:pt x="53960" y="83529"/>
                      <a:pt x="54198" y="83756"/>
                    </a:cubicBezTo>
                    <a:cubicBezTo>
                      <a:pt x="54234" y="83803"/>
                      <a:pt x="54281" y="83839"/>
                      <a:pt x="54317" y="83875"/>
                    </a:cubicBezTo>
                    <a:cubicBezTo>
                      <a:pt x="54615" y="84125"/>
                      <a:pt x="54948" y="84303"/>
                      <a:pt x="55317" y="84410"/>
                    </a:cubicBezTo>
                    <a:cubicBezTo>
                      <a:pt x="55511" y="84462"/>
                      <a:pt x="55707" y="84487"/>
                      <a:pt x="55902" y="84487"/>
                    </a:cubicBezTo>
                    <a:cubicBezTo>
                      <a:pt x="56473" y="84487"/>
                      <a:pt x="57028" y="84268"/>
                      <a:pt x="57437" y="83851"/>
                    </a:cubicBezTo>
                    <a:cubicBezTo>
                      <a:pt x="57972" y="83291"/>
                      <a:pt x="58115" y="82482"/>
                      <a:pt x="58210" y="81720"/>
                    </a:cubicBezTo>
                    <a:cubicBezTo>
                      <a:pt x="58330" y="80827"/>
                      <a:pt x="58425" y="79898"/>
                      <a:pt x="58175" y="79017"/>
                    </a:cubicBezTo>
                    <a:cubicBezTo>
                      <a:pt x="57949" y="78207"/>
                      <a:pt x="57448" y="77505"/>
                      <a:pt x="57103" y="76743"/>
                    </a:cubicBezTo>
                    <a:cubicBezTo>
                      <a:pt x="56877" y="76219"/>
                      <a:pt x="56710" y="75683"/>
                      <a:pt x="56627" y="75124"/>
                    </a:cubicBezTo>
                    <a:lnTo>
                      <a:pt x="56627" y="75112"/>
                    </a:lnTo>
                    <a:cubicBezTo>
                      <a:pt x="56448" y="74290"/>
                      <a:pt x="56425" y="73409"/>
                      <a:pt x="56698" y="72647"/>
                    </a:cubicBezTo>
                    <a:cubicBezTo>
                      <a:pt x="56841" y="71968"/>
                      <a:pt x="57151" y="71325"/>
                      <a:pt x="57949" y="71314"/>
                    </a:cubicBezTo>
                    <a:lnTo>
                      <a:pt x="58020" y="71314"/>
                    </a:lnTo>
                    <a:cubicBezTo>
                      <a:pt x="58091" y="71314"/>
                      <a:pt x="58151" y="71325"/>
                      <a:pt x="58222" y="71337"/>
                    </a:cubicBezTo>
                    <a:lnTo>
                      <a:pt x="58246" y="71337"/>
                    </a:lnTo>
                    <a:lnTo>
                      <a:pt x="58389" y="71373"/>
                    </a:lnTo>
                    <a:cubicBezTo>
                      <a:pt x="58699" y="71456"/>
                      <a:pt x="58996" y="71599"/>
                      <a:pt x="59294" y="71635"/>
                    </a:cubicBezTo>
                    <a:cubicBezTo>
                      <a:pt x="59342" y="71647"/>
                      <a:pt x="59401" y="71647"/>
                      <a:pt x="59449" y="71647"/>
                    </a:cubicBezTo>
                    <a:lnTo>
                      <a:pt x="59532" y="71647"/>
                    </a:lnTo>
                    <a:cubicBezTo>
                      <a:pt x="59544" y="71647"/>
                      <a:pt x="59568" y="71647"/>
                      <a:pt x="59592" y="71635"/>
                    </a:cubicBezTo>
                    <a:cubicBezTo>
                      <a:pt x="59627" y="71635"/>
                      <a:pt x="59651" y="71623"/>
                      <a:pt x="59687" y="71623"/>
                    </a:cubicBezTo>
                    <a:cubicBezTo>
                      <a:pt x="59711" y="71611"/>
                      <a:pt x="59734" y="71599"/>
                      <a:pt x="59770" y="71587"/>
                    </a:cubicBezTo>
                    <a:cubicBezTo>
                      <a:pt x="60592" y="71254"/>
                      <a:pt x="60306" y="69825"/>
                      <a:pt x="61044" y="69337"/>
                    </a:cubicBezTo>
                    <a:cubicBezTo>
                      <a:pt x="61190" y="69244"/>
                      <a:pt x="61355" y="69202"/>
                      <a:pt x="61524" y="69202"/>
                    </a:cubicBezTo>
                    <a:cubicBezTo>
                      <a:pt x="61849" y="69202"/>
                      <a:pt x="62186" y="69360"/>
                      <a:pt x="62413" y="69611"/>
                    </a:cubicBezTo>
                    <a:cubicBezTo>
                      <a:pt x="62747" y="69992"/>
                      <a:pt x="62866" y="70516"/>
                      <a:pt x="62913" y="71016"/>
                    </a:cubicBezTo>
                    <a:cubicBezTo>
                      <a:pt x="63021" y="72099"/>
                      <a:pt x="62830" y="73183"/>
                      <a:pt x="62771" y="74266"/>
                    </a:cubicBezTo>
                    <a:cubicBezTo>
                      <a:pt x="62711" y="75350"/>
                      <a:pt x="62759" y="76469"/>
                      <a:pt x="63306" y="77421"/>
                    </a:cubicBezTo>
                    <a:cubicBezTo>
                      <a:pt x="63758" y="78224"/>
                      <a:pt x="64633" y="78833"/>
                      <a:pt x="65524" y="78833"/>
                    </a:cubicBezTo>
                    <a:cubicBezTo>
                      <a:pt x="65690" y="78833"/>
                      <a:pt x="65857" y="78812"/>
                      <a:pt x="66021" y="78767"/>
                    </a:cubicBezTo>
                    <a:cubicBezTo>
                      <a:pt x="66997" y="78505"/>
                      <a:pt x="67628" y="77481"/>
                      <a:pt x="67700" y="76481"/>
                    </a:cubicBezTo>
                    <a:cubicBezTo>
                      <a:pt x="67783" y="75469"/>
                      <a:pt x="67414" y="74493"/>
                      <a:pt x="66938" y="73600"/>
                    </a:cubicBezTo>
                    <a:cubicBezTo>
                      <a:pt x="66462" y="72707"/>
                      <a:pt x="65890" y="71849"/>
                      <a:pt x="65521" y="70921"/>
                    </a:cubicBezTo>
                    <a:cubicBezTo>
                      <a:pt x="65164" y="70028"/>
                      <a:pt x="65009" y="69075"/>
                      <a:pt x="65033" y="68123"/>
                    </a:cubicBezTo>
                    <a:cubicBezTo>
                      <a:pt x="65053" y="67590"/>
                      <a:pt x="65065" y="65931"/>
                      <a:pt x="65802" y="65931"/>
                    </a:cubicBezTo>
                    <a:cubicBezTo>
                      <a:pt x="65922" y="65931"/>
                      <a:pt x="66062" y="65975"/>
                      <a:pt x="66223" y="66075"/>
                    </a:cubicBezTo>
                    <a:cubicBezTo>
                      <a:pt x="66485" y="66242"/>
                      <a:pt x="66700" y="66480"/>
                      <a:pt x="66997" y="66551"/>
                    </a:cubicBezTo>
                    <a:cubicBezTo>
                      <a:pt x="67046" y="66562"/>
                      <a:pt x="67095" y="66567"/>
                      <a:pt x="67143" y="66567"/>
                    </a:cubicBezTo>
                    <a:cubicBezTo>
                      <a:pt x="67565" y="66567"/>
                      <a:pt x="67949" y="66169"/>
                      <a:pt x="68045" y="65741"/>
                    </a:cubicBezTo>
                    <a:cubicBezTo>
                      <a:pt x="68164" y="65265"/>
                      <a:pt x="68021" y="64777"/>
                      <a:pt x="67866" y="64301"/>
                    </a:cubicBezTo>
                    <a:cubicBezTo>
                      <a:pt x="67712" y="63836"/>
                      <a:pt x="67557" y="63348"/>
                      <a:pt x="67652" y="62860"/>
                    </a:cubicBezTo>
                    <a:cubicBezTo>
                      <a:pt x="67735" y="62432"/>
                      <a:pt x="68009" y="62062"/>
                      <a:pt x="68390" y="61860"/>
                    </a:cubicBezTo>
                    <a:cubicBezTo>
                      <a:pt x="68535" y="61785"/>
                      <a:pt x="68663" y="61752"/>
                      <a:pt x="68775" y="61752"/>
                    </a:cubicBezTo>
                    <a:cubicBezTo>
                      <a:pt x="69159" y="61752"/>
                      <a:pt x="69341" y="62149"/>
                      <a:pt x="69295" y="62610"/>
                    </a:cubicBezTo>
                    <a:cubicBezTo>
                      <a:pt x="69236" y="63372"/>
                      <a:pt x="69295" y="64313"/>
                      <a:pt x="69962" y="64825"/>
                    </a:cubicBezTo>
                    <a:cubicBezTo>
                      <a:pt x="70376" y="65150"/>
                      <a:pt x="70904" y="65491"/>
                      <a:pt x="71452" y="65491"/>
                    </a:cubicBezTo>
                    <a:cubicBezTo>
                      <a:pt x="71566" y="65491"/>
                      <a:pt x="71681" y="65477"/>
                      <a:pt x="71796" y="65444"/>
                    </a:cubicBezTo>
                    <a:cubicBezTo>
                      <a:pt x="72748" y="65170"/>
                      <a:pt x="73129" y="63956"/>
                      <a:pt x="72927" y="62991"/>
                    </a:cubicBezTo>
                    <a:cubicBezTo>
                      <a:pt x="72724" y="62015"/>
                      <a:pt x="72129" y="61181"/>
                      <a:pt x="71724" y="60277"/>
                    </a:cubicBezTo>
                    <a:cubicBezTo>
                      <a:pt x="71045" y="58669"/>
                      <a:pt x="70986" y="56859"/>
                      <a:pt x="71581" y="55228"/>
                    </a:cubicBezTo>
                    <a:cubicBezTo>
                      <a:pt x="71938" y="54550"/>
                      <a:pt x="72272" y="53859"/>
                      <a:pt x="72581" y="53157"/>
                    </a:cubicBezTo>
                    <a:cubicBezTo>
                      <a:pt x="73189" y="51764"/>
                      <a:pt x="73724" y="50335"/>
                      <a:pt x="74153" y="48870"/>
                    </a:cubicBezTo>
                    <a:cubicBezTo>
                      <a:pt x="75225" y="45310"/>
                      <a:pt x="75772" y="41619"/>
                      <a:pt x="75772" y="37905"/>
                    </a:cubicBezTo>
                    <a:cubicBezTo>
                      <a:pt x="75784" y="21010"/>
                      <a:pt x="64604" y="6151"/>
                      <a:pt x="48364" y="1484"/>
                    </a:cubicBezTo>
                    <a:cubicBezTo>
                      <a:pt x="44892" y="483"/>
                      <a:pt x="41368" y="1"/>
                      <a:pt x="378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/>
              </a:p>
            </p:txBody>
          </p:sp>
          <p:sp>
            <p:nvSpPr>
              <p:cNvPr id="874" name="Google Shape;874;p43"/>
              <p:cNvSpPr/>
              <p:nvPr/>
            </p:nvSpPr>
            <p:spPr>
              <a:xfrm>
                <a:off x="6083348" y="1370263"/>
                <a:ext cx="1109839" cy="2154239"/>
              </a:xfrm>
              <a:custGeom>
                <a:rect b="b" l="l" r="r" t="t"/>
                <a:pathLst>
                  <a:path extrusionOk="0" h="64687" w="33326">
                    <a:moveTo>
                      <a:pt x="23206" y="1"/>
                    </a:moveTo>
                    <a:cubicBezTo>
                      <a:pt x="22781" y="1"/>
                      <a:pt x="22446" y="385"/>
                      <a:pt x="22182" y="759"/>
                    </a:cubicBezTo>
                    <a:cubicBezTo>
                      <a:pt x="21908" y="1176"/>
                      <a:pt x="21598" y="1330"/>
                      <a:pt x="21241" y="1628"/>
                    </a:cubicBezTo>
                    <a:cubicBezTo>
                      <a:pt x="20943" y="1878"/>
                      <a:pt x="20824" y="2295"/>
                      <a:pt x="20443" y="2414"/>
                    </a:cubicBezTo>
                    <a:cubicBezTo>
                      <a:pt x="20372" y="2435"/>
                      <a:pt x="20301" y="2445"/>
                      <a:pt x="20231" y="2445"/>
                    </a:cubicBezTo>
                    <a:cubicBezTo>
                      <a:pt x="19909" y="2445"/>
                      <a:pt x="19598" y="2241"/>
                      <a:pt x="19384" y="1997"/>
                    </a:cubicBezTo>
                    <a:cubicBezTo>
                      <a:pt x="19122" y="1688"/>
                      <a:pt x="18943" y="1319"/>
                      <a:pt x="18681" y="1021"/>
                    </a:cubicBezTo>
                    <a:cubicBezTo>
                      <a:pt x="18470" y="792"/>
                      <a:pt x="18168" y="612"/>
                      <a:pt x="17871" y="612"/>
                    </a:cubicBezTo>
                    <a:cubicBezTo>
                      <a:pt x="17783" y="612"/>
                      <a:pt x="17694" y="628"/>
                      <a:pt x="17610" y="664"/>
                    </a:cubicBezTo>
                    <a:cubicBezTo>
                      <a:pt x="17348" y="795"/>
                      <a:pt x="17157" y="1033"/>
                      <a:pt x="17086" y="1319"/>
                    </a:cubicBezTo>
                    <a:cubicBezTo>
                      <a:pt x="16990" y="1592"/>
                      <a:pt x="16955" y="1890"/>
                      <a:pt x="16848" y="2152"/>
                    </a:cubicBezTo>
                    <a:cubicBezTo>
                      <a:pt x="16522" y="2915"/>
                      <a:pt x="15824" y="3131"/>
                      <a:pt x="15045" y="3131"/>
                    </a:cubicBezTo>
                    <a:cubicBezTo>
                      <a:pt x="14170" y="3131"/>
                      <a:pt x="13193" y="2859"/>
                      <a:pt x="12526" y="2783"/>
                    </a:cubicBezTo>
                    <a:cubicBezTo>
                      <a:pt x="12192" y="2735"/>
                      <a:pt x="11847" y="2700"/>
                      <a:pt x="11514" y="2652"/>
                    </a:cubicBezTo>
                    <a:cubicBezTo>
                      <a:pt x="5572" y="8117"/>
                      <a:pt x="1536" y="15332"/>
                      <a:pt x="0" y="23250"/>
                    </a:cubicBezTo>
                    <a:cubicBezTo>
                      <a:pt x="393" y="23893"/>
                      <a:pt x="822" y="24488"/>
                      <a:pt x="1310" y="25060"/>
                    </a:cubicBezTo>
                    <a:cubicBezTo>
                      <a:pt x="1834" y="25703"/>
                      <a:pt x="2358" y="26357"/>
                      <a:pt x="2882" y="27000"/>
                    </a:cubicBezTo>
                    <a:cubicBezTo>
                      <a:pt x="3322" y="27536"/>
                      <a:pt x="3786" y="28096"/>
                      <a:pt x="4429" y="28322"/>
                    </a:cubicBezTo>
                    <a:cubicBezTo>
                      <a:pt x="4713" y="28420"/>
                      <a:pt x="5005" y="28447"/>
                      <a:pt x="5300" y="28447"/>
                    </a:cubicBezTo>
                    <a:cubicBezTo>
                      <a:pt x="5638" y="28447"/>
                      <a:pt x="5980" y="28412"/>
                      <a:pt x="6318" y="28412"/>
                    </a:cubicBezTo>
                    <a:cubicBezTo>
                      <a:pt x="6540" y="28412"/>
                      <a:pt x="6761" y="28427"/>
                      <a:pt x="6977" y="28477"/>
                    </a:cubicBezTo>
                    <a:cubicBezTo>
                      <a:pt x="7263" y="28548"/>
                      <a:pt x="7477" y="28643"/>
                      <a:pt x="7549" y="28953"/>
                    </a:cubicBezTo>
                    <a:cubicBezTo>
                      <a:pt x="7620" y="29310"/>
                      <a:pt x="7287" y="29691"/>
                      <a:pt x="7454" y="30024"/>
                    </a:cubicBezTo>
                    <a:cubicBezTo>
                      <a:pt x="7555" y="30182"/>
                      <a:pt x="7730" y="30275"/>
                      <a:pt x="7920" y="30275"/>
                    </a:cubicBezTo>
                    <a:cubicBezTo>
                      <a:pt x="7931" y="30275"/>
                      <a:pt x="7942" y="30275"/>
                      <a:pt x="7954" y="30274"/>
                    </a:cubicBezTo>
                    <a:cubicBezTo>
                      <a:pt x="8144" y="30274"/>
                      <a:pt x="8335" y="30227"/>
                      <a:pt x="8525" y="30203"/>
                    </a:cubicBezTo>
                    <a:cubicBezTo>
                      <a:pt x="8560" y="30201"/>
                      <a:pt x="8594" y="30200"/>
                      <a:pt x="8629" y="30200"/>
                    </a:cubicBezTo>
                    <a:cubicBezTo>
                      <a:pt x="9289" y="30200"/>
                      <a:pt x="9869" y="30629"/>
                      <a:pt x="10073" y="31263"/>
                    </a:cubicBezTo>
                    <a:cubicBezTo>
                      <a:pt x="10180" y="31656"/>
                      <a:pt x="10121" y="32084"/>
                      <a:pt x="10168" y="32489"/>
                    </a:cubicBezTo>
                    <a:cubicBezTo>
                      <a:pt x="10204" y="32906"/>
                      <a:pt x="10406" y="33346"/>
                      <a:pt x="10799" y="33465"/>
                    </a:cubicBezTo>
                    <a:cubicBezTo>
                      <a:pt x="10871" y="33488"/>
                      <a:pt x="10943" y="33497"/>
                      <a:pt x="11014" y="33497"/>
                    </a:cubicBezTo>
                    <a:cubicBezTo>
                      <a:pt x="11473" y="33497"/>
                      <a:pt x="11922" y="33093"/>
                      <a:pt x="12407" y="33072"/>
                    </a:cubicBezTo>
                    <a:cubicBezTo>
                      <a:pt x="12413" y="33072"/>
                      <a:pt x="12420" y="33072"/>
                      <a:pt x="12427" y="33072"/>
                    </a:cubicBezTo>
                    <a:cubicBezTo>
                      <a:pt x="12907" y="33072"/>
                      <a:pt x="13337" y="33484"/>
                      <a:pt x="13442" y="33954"/>
                    </a:cubicBezTo>
                    <a:cubicBezTo>
                      <a:pt x="13561" y="34430"/>
                      <a:pt x="13395" y="34942"/>
                      <a:pt x="13109" y="35347"/>
                    </a:cubicBezTo>
                    <a:cubicBezTo>
                      <a:pt x="12954" y="35585"/>
                      <a:pt x="12716" y="35751"/>
                      <a:pt x="12526" y="35966"/>
                    </a:cubicBezTo>
                    <a:cubicBezTo>
                      <a:pt x="12371" y="36132"/>
                      <a:pt x="12276" y="36347"/>
                      <a:pt x="12073" y="36454"/>
                    </a:cubicBezTo>
                    <a:cubicBezTo>
                      <a:pt x="11895" y="36549"/>
                      <a:pt x="11692" y="36585"/>
                      <a:pt x="11514" y="36668"/>
                    </a:cubicBezTo>
                    <a:cubicBezTo>
                      <a:pt x="10966" y="36942"/>
                      <a:pt x="10811" y="37644"/>
                      <a:pt x="10728" y="38228"/>
                    </a:cubicBezTo>
                    <a:cubicBezTo>
                      <a:pt x="10632" y="38799"/>
                      <a:pt x="10561" y="39442"/>
                      <a:pt x="10871" y="39930"/>
                    </a:cubicBezTo>
                    <a:cubicBezTo>
                      <a:pt x="11156" y="40383"/>
                      <a:pt x="11704" y="40597"/>
                      <a:pt x="12228" y="40728"/>
                    </a:cubicBezTo>
                    <a:cubicBezTo>
                      <a:pt x="12502" y="40776"/>
                      <a:pt x="12776" y="40871"/>
                      <a:pt x="13026" y="41002"/>
                    </a:cubicBezTo>
                    <a:cubicBezTo>
                      <a:pt x="13942" y="41550"/>
                      <a:pt x="13097" y="42181"/>
                      <a:pt x="13026" y="42883"/>
                    </a:cubicBezTo>
                    <a:cubicBezTo>
                      <a:pt x="12954" y="43633"/>
                      <a:pt x="14050" y="44574"/>
                      <a:pt x="14478" y="45122"/>
                    </a:cubicBezTo>
                    <a:cubicBezTo>
                      <a:pt x="14788" y="45526"/>
                      <a:pt x="15121" y="45955"/>
                      <a:pt x="15145" y="46467"/>
                    </a:cubicBezTo>
                    <a:cubicBezTo>
                      <a:pt x="15169" y="47122"/>
                      <a:pt x="14681" y="47729"/>
                      <a:pt x="14752" y="48384"/>
                    </a:cubicBezTo>
                    <a:cubicBezTo>
                      <a:pt x="14812" y="48967"/>
                      <a:pt x="15300" y="49396"/>
                      <a:pt x="15788" y="49717"/>
                    </a:cubicBezTo>
                    <a:cubicBezTo>
                      <a:pt x="16276" y="50051"/>
                      <a:pt x="16812" y="50348"/>
                      <a:pt x="17109" y="50848"/>
                    </a:cubicBezTo>
                    <a:cubicBezTo>
                      <a:pt x="17562" y="51634"/>
                      <a:pt x="17240" y="52658"/>
                      <a:pt x="16728" y="53396"/>
                    </a:cubicBezTo>
                    <a:cubicBezTo>
                      <a:pt x="16217" y="54146"/>
                      <a:pt x="15514" y="54778"/>
                      <a:pt x="15121" y="55599"/>
                    </a:cubicBezTo>
                    <a:cubicBezTo>
                      <a:pt x="14728" y="56421"/>
                      <a:pt x="14764" y="57552"/>
                      <a:pt x="15514" y="58064"/>
                    </a:cubicBezTo>
                    <a:cubicBezTo>
                      <a:pt x="15923" y="58338"/>
                      <a:pt x="16430" y="58357"/>
                      <a:pt x="16942" y="58357"/>
                    </a:cubicBezTo>
                    <a:cubicBezTo>
                      <a:pt x="17023" y="58357"/>
                      <a:pt x="17105" y="58357"/>
                      <a:pt x="17186" y="58357"/>
                    </a:cubicBezTo>
                    <a:cubicBezTo>
                      <a:pt x="17723" y="58357"/>
                      <a:pt x="18250" y="58378"/>
                      <a:pt x="18657" y="58695"/>
                    </a:cubicBezTo>
                    <a:cubicBezTo>
                      <a:pt x="19122" y="59040"/>
                      <a:pt x="19276" y="59647"/>
                      <a:pt x="19312" y="60219"/>
                    </a:cubicBezTo>
                    <a:cubicBezTo>
                      <a:pt x="19336" y="60790"/>
                      <a:pt x="19253" y="61374"/>
                      <a:pt x="19348" y="61933"/>
                    </a:cubicBezTo>
                    <a:cubicBezTo>
                      <a:pt x="19443" y="62493"/>
                      <a:pt x="19765" y="63076"/>
                      <a:pt x="20312" y="63243"/>
                    </a:cubicBezTo>
                    <a:cubicBezTo>
                      <a:pt x="20443" y="63283"/>
                      <a:pt x="20578" y="63298"/>
                      <a:pt x="20716" y="63298"/>
                    </a:cubicBezTo>
                    <a:cubicBezTo>
                      <a:pt x="21100" y="63298"/>
                      <a:pt x="21502" y="63181"/>
                      <a:pt x="21877" y="63181"/>
                    </a:cubicBezTo>
                    <a:cubicBezTo>
                      <a:pt x="22076" y="63181"/>
                      <a:pt x="22267" y="63214"/>
                      <a:pt x="22443" y="63314"/>
                    </a:cubicBezTo>
                    <a:cubicBezTo>
                      <a:pt x="22955" y="63600"/>
                      <a:pt x="23086" y="64326"/>
                      <a:pt x="23598" y="64588"/>
                    </a:cubicBezTo>
                    <a:cubicBezTo>
                      <a:pt x="23739" y="64654"/>
                      <a:pt x="23890" y="64686"/>
                      <a:pt x="24041" y="64686"/>
                    </a:cubicBezTo>
                    <a:cubicBezTo>
                      <a:pt x="24274" y="64686"/>
                      <a:pt x="24506" y="64609"/>
                      <a:pt x="24694" y="64457"/>
                    </a:cubicBezTo>
                    <a:cubicBezTo>
                      <a:pt x="24991" y="64219"/>
                      <a:pt x="25206" y="63886"/>
                      <a:pt x="25313" y="63517"/>
                    </a:cubicBezTo>
                    <a:cubicBezTo>
                      <a:pt x="25634" y="62528"/>
                      <a:pt x="25420" y="61481"/>
                      <a:pt x="25194" y="60492"/>
                    </a:cubicBezTo>
                    <a:cubicBezTo>
                      <a:pt x="24980" y="59564"/>
                      <a:pt x="24396" y="58790"/>
                      <a:pt x="24313" y="57814"/>
                    </a:cubicBezTo>
                    <a:cubicBezTo>
                      <a:pt x="24265" y="57159"/>
                      <a:pt x="24479" y="56444"/>
                      <a:pt x="25015" y="56063"/>
                    </a:cubicBezTo>
                    <a:cubicBezTo>
                      <a:pt x="25420" y="55766"/>
                      <a:pt x="25944" y="55706"/>
                      <a:pt x="26384" y="55468"/>
                    </a:cubicBezTo>
                    <a:cubicBezTo>
                      <a:pt x="27194" y="55016"/>
                      <a:pt x="27539" y="53980"/>
                      <a:pt x="27456" y="53063"/>
                    </a:cubicBezTo>
                    <a:cubicBezTo>
                      <a:pt x="27385" y="52503"/>
                      <a:pt x="27230" y="51956"/>
                      <a:pt x="26992" y="51444"/>
                    </a:cubicBezTo>
                    <a:cubicBezTo>
                      <a:pt x="26765" y="50920"/>
                      <a:pt x="26051" y="50384"/>
                      <a:pt x="26123" y="49765"/>
                    </a:cubicBezTo>
                    <a:cubicBezTo>
                      <a:pt x="26277" y="48539"/>
                      <a:pt x="27563" y="48586"/>
                      <a:pt x="28456" y="48479"/>
                    </a:cubicBezTo>
                    <a:cubicBezTo>
                      <a:pt x="28920" y="48420"/>
                      <a:pt x="29432" y="48181"/>
                      <a:pt x="29575" y="47741"/>
                    </a:cubicBezTo>
                    <a:cubicBezTo>
                      <a:pt x="29623" y="47515"/>
                      <a:pt x="29647" y="47300"/>
                      <a:pt x="29647" y="47074"/>
                    </a:cubicBezTo>
                    <a:cubicBezTo>
                      <a:pt x="29718" y="46336"/>
                      <a:pt x="30230" y="45919"/>
                      <a:pt x="30647" y="45360"/>
                    </a:cubicBezTo>
                    <a:cubicBezTo>
                      <a:pt x="30968" y="44919"/>
                      <a:pt x="31111" y="44169"/>
                      <a:pt x="31087" y="43621"/>
                    </a:cubicBezTo>
                    <a:cubicBezTo>
                      <a:pt x="31064" y="43074"/>
                      <a:pt x="30885" y="42478"/>
                      <a:pt x="31195" y="42014"/>
                    </a:cubicBezTo>
                    <a:cubicBezTo>
                      <a:pt x="31516" y="41538"/>
                      <a:pt x="32207" y="41490"/>
                      <a:pt x="32659" y="41145"/>
                    </a:cubicBezTo>
                    <a:cubicBezTo>
                      <a:pt x="33326" y="40633"/>
                      <a:pt x="33314" y="39561"/>
                      <a:pt x="32826" y="38883"/>
                    </a:cubicBezTo>
                    <a:cubicBezTo>
                      <a:pt x="32397" y="38287"/>
                      <a:pt x="31695" y="37942"/>
                      <a:pt x="31004" y="37740"/>
                    </a:cubicBezTo>
                    <a:cubicBezTo>
                      <a:pt x="30575" y="37621"/>
                      <a:pt x="30611" y="37621"/>
                      <a:pt x="30349" y="37275"/>
                    </a:cubicBezTo>
                    <a:cubicBezTo>
                      <a:pt x="30147" y="36966"/>
                      <a:pt x="29837" y="36728"/>
                      <a:pt x="29468" y="36632"/>
                    </a:cubicBezTo>
                    <a:cubicBezTo>
                      <a:pt x="28944" y="36490"/>
                      <a:pt x="28349" y="36656"/>
                      <a:pt x="27837" y="36454"/>
                    </a:cubicBezTo>
                    <a:cubicBezTo>
                      <a:pt x="27170" y="36180"/>
                      <a:pt x="26885" y="35418"/>
                      <a:pt x="26682" y="34727"/>
                    </a:cubicBezTo>
                    <a:cubicBezTo>
                      <a:pt x="26480" y="34037"/>
                      <a:pt x="26230" y="33263"/>
                      <a:pt x="25575" y="32965"/>
                    </a:cubicBezTo>
                    <a:cubicBezTo>
                      <a:pt x="25325" y="32860"/>
                      <a:pt x="25059" y="32832"/>
                      <a:pt x="24787" y="32832"/>
                    </a:cubicBezTo>
                    <a:cubicBezTo>
                      <a:pt x="24657" y="32832"/>
                      <a:pt x="24527" y="32839"/>
                      <a:pt x="24396" y="32846"/>
                    </a:cubicBezTo>
                    <a:cubicBezTo>
                      <a:pt x="24042" y="32865"/>
                      <a:pt x="23649" y="32942"/>
                      <a:pt x="23279" y="32942"/>
                    </a:cubicBezTo>
                    <a:cubicBezTo>
                      <a:pt x="22941" y="32942"/>
                      <a:pt x="22623" y="32877"/>
                      <a:pt x="22372" y="32644"/>
                    </a:cubicBezTo>
                    <a:cubicBezTo>
                      <a:pt x="21824" y="32120"/>
                      <a:pt x="21384" y="31382"/>
                      <a:pt x="21050" y="30715"/>
                    </a:cubicBezTo>
                    <a:cubicBezTo>
                      <a:pt x="20693" y="30144"/>
                      <a:pt x="20300" y="29524"/>
                      <a:pt x="19669" y="29298"/>
                    </a:cubicBezTo>
                    <a:cubicBezTo>
                      <a:pt x="19488" y="29232"/>
                      <a:pt x="19301" y="29205"/>
                      <a:pt x="19113" y="29205"/>
                    </a:cubicBezTo>
                    <a:cubicBezTo>
                      <a:pt x="18584" y="29205"/>
                      <a:pt x="18038" y="29424"/>
                      <a:pt x="17538" y="29643"/>
                    </a:cubicBezTo>
                    <a:cubicBezTo>
                      <a:pt x="16300" y="30191"/>
                      <a:pt x="15050" y="30739"/>
                      <a:pt x="13811" y="31287"/>
                    </a:cubicBezTo>
                    <a:cubicBezTo>
                      <a:pt x="13420" y="31458"/>
                      <a:pt x="12944" y="31630"/>
                      <a:pt x="12489" y="31630"/>
                    </a:cubicBezTo>
                    <a:cubicBezTo>
                      <a:pt x="12376" y="31630"/>
                      <a:pt x="12265" y="31620"/>
                      <a:pt x="12156" y="31596"/>
                    </a:cubicBezTo>
                    <a:cubicBezTo>
                      <a:pt x="11775" y="31525"/>
                      <a:pt x="11109" y="31167"/>
                      <a:pt x="10990" y="30775"/>
                    </a:cubicBezTo>
                    <a:cubicBezTo>
                      <a:pt x="10906" y="30513"/>
                      <a:pt x="11002" y="30227"/>
                      <a:pt x="11121" y="29989"/>
                    </a:cubicBezTo>
                    <a:cubicBezTo>
                      <a:pt x="11264" y="29763"/>
                      <a:pt x="11371" y="29501"/>
                      <a:pt x="11442" y="29239"/>
                    </a:cubicBezTo>
                    <a:cubicBezTo>
                      <a:pt x="11478" y="28977"/>
                      <a:pt x="11371" y="28655"/>
                      <a:pt x="11109" y="28572"/>
                    </a:cubicBezTo>
                    <a:cubicBezTo>
                      <a:pt x="11061" y="28557"/>
                      <a:pt x="11013" y="28550"/>
                      <a:pt x="10965" y="28550"/>
                    </a:cubicBezTo>
                    <a:cubicBezTo>
                      <a:pt x="10654" y="28550"/>
                      <a:pt x="10337" y="28832"/>
                      <a:pt x="10026" y="28832"/>
                    </a:cubicBezTo>
                    <a:cubicBezTo>
                      <a:pt x="9978" y="28832"/>
                      <a:pt x="9930" y="28825"/>
                      <a:pt x="9882" y="28810"/>
                    </a:cubicBezTo>
                    <a:cubicBezTo>
                      <a:pt x="9656" y="28739"/>
                      <a:pt x="9537" y="28489"/>
                      <a:pt x="9442" y="28262"/>
                    </a:cubicBezTo>
                    <a:cubicBezTo>
                      <a:pt x="9037" y="27262"/>
                      <a:pt x="10275" y="27298"/>
                      <a:pt x="10275" y="26441"/>
                    </a:cubicBezTo>
                    <a:cubicBezTo>
                      <a:pt x="10275" y="25818"/>
                      <a:pt x="9853" y="25570"/>
                      <a:pt x="9382" y="25570"/>
                    </a:cubicBezTo>
                    <a:cubicBezTo>
                      <a:pt x="9079" y="25570"/>
                      <a:pt x="8756" y="25673"/>
                      <a:pt x="8513" y="25845"/>
                    </a:cubicBezTo>
                    <a:cubicBezTo>
                      <a:pt x="8132" y="26107"/>
                      <a:pt x="7811" y="26465"/>
                      <a:pt x="7394" y="26643"/>
                    </a:cubicBezTo>
                    <a:cubicBezTo>
                      <a:pt x="7200" y="26727"/>
                      <a:pt x="6996" y="26766"/>
                      <a:pt x="6791" y="26766"/>
                    </a:cubicBezTo>
                    <a:cubicBezTo>
                      <a:pt x="6038" y="26766"/>
                      <a:pt x="5280" y="26242"/>
                      <a:pt x="5037" y="25512"/>
                    </a:cubicBezTo>
                    <a:cubicBezTo>
                      <a:pt x="4715" y="24583"/>
                      <a:pt x="5156" y="23500"/>
                      <a:pt x="5953" y="22928"/>
                    </a:cubicBezTo>
                    <a:cubicBezTo>
                      <a:pt x="6299" y="22702"/>
                      <a:pt x="6668" y="22524"/>
                      <a:pt x="7049" y="22369"/>
                    </a:cubicBezTo>
                    <a:cubicBezTo>
                      <a:pt x="7283" y="22262"/>
                      <a:pt x="7533" y="22207"/>
                      <a:pt x="7786" y="22207"/>
                    </a:cubicBezTo>
                    <a:cubicBezTo>
                      <a:pt x="7958" y="22207"/>
                      <a:pt x="8130" y="22232"/>
                      <a:pt x="8299" y="22285"/>
                    </a:cubicBezTo>
                    <a:cubicBezTo>
                      <a:pt x="8477" y="22341"/>
                      <a:pt x="8678" y="22390"/>
                      <a:pt x="8866" y="22390"/>
                    </a:cubicBezTo>
                    <a:cubicBezTo>
                      <a:pt x="9042" y="22390"/>
                      <a:pt x="9208" y="22347"/>
                      <a:pt x="9335" y="22226"/>
                    </a:cubicBezTo>
                    <a:cubicBezTo>
                      <a:pt x="9644" y="21940"/>
                      <a:pt x="9549" y="21392"/>
                      <a:pt x="9847" y="21095"/>
                    </a:cubicBezTo>
                    <a:cubicBezTo>
                      <a:pt x="9985" y="20975"/>
                      <a:pt x="10159" y="20912"/>
                      <a:pt x="10341" y="20912"/>
                    </a:cubicBezTo>
                    <a:cubicBezTo>
                      <a:pt x="10394" y="20912"/>
                      <a:pt x="10448" y="20917"/>
                      <a:pt x="10502" y="20928"/>
                    </a:cubicBezTo>
                    <a:cubicBezTo>
                      <a:pt x="10728" y="20988"/>
                      <a:pt x="10954" y="21083"/>
                      <a:pt x="11144" y="21214"/>
                    </a:cubicBezTo>
                    <a:cubicBezTo>
                      <a:pt x="11561" y="21428"/>
                      <a:pt x="12002" y="21678"/>
                      <a:pt x="12168" y="22095"/>
                    </a:cubicBezTo>
                    <a:cubicBezTo>
                      <a:pt x="12276" y="22393"/>
                      <a:pt x="12287" y="22714"/>
                      <a:pt x="12204" y="23024"/>
                    </a:cubicBezTo>
                    <a:cubicBezTo>
                      <a:pt x="12133" y="23321"/>
                      <a:pt x="12085" y="23631"/>
                      <a:pt x="12061" y="23940"/>
                    </a:cubicBezTo>
                    <a:cubicBezTo>
                      <a:pt x="12037" y="24250"/>
                      <a:pt x="12156" y="24560"/>
                      <a:pt x="12395" y="24774"/>
                    </a:cubicBezTo>
                    <a:cubicBezTo>
                      <a:pt x="12501" y="24859"/>
                      <a:pt x="12643" y="24904"/>
                      <a:pt x="12783" y="24904"/>
                    </a:cubicBezTo>
                    <a:cubicBezTo>
                      <a:pt x="12955" y="24904"/>
                      <a:pt x="13124" y="24835"/>
                      <a:pt x="13216" y="24690"/>
                    </a:cubicBezTo>
                    <a:cubicBezTo>
                      <a:pt x="13442" y="24357"/>
                      <a:pt x="13169" y="23869"/>
                      <a:pt x="13323" y="23512"/>
                    </a:cubicBezTo>
                    <a:cubicBezTo>
                      <a:pt x="13478" y="23166"/>
                      <a:pt x="13978" y="23071"/>
                      <a:pt x="14157" y="22714"/>
                    </a:cubicBezTo>
                    <a:cubicBezTo>
                      <a:pt x="14276" y="22488"/>
                      <a:pt x="14228" y="22214"/>
                      <a:pt x="14169" y="21976"/>
                    </a:cubicBezTo>
                    <a:cubicBezTo>
                      <a:pt x="14085" y="21571"/>
                      <a:pt x="13788" y="20869"/>
                      <a:pt x="13931" y="20499"/>
                    </a:cubicBezTo>
                    <a:cubicBezTo>
                      <a:pt x="14073" y="20118"/>
                      <a:pt x="14538" y="20107"/>
                      <a:pt x="14812" y="19892"/>
                    </a:cubicBezTo>
                    <a:cubicBezTo>
                      <a:pt x="15002" y="19737"/>
                      <a:pt x="15169" y="19547"/>
                      <a:pt x="15300" y="19333"/>
                    </a:cubicBezTo>
                    <a:cubicBezTo>
                      <a:pt x="15514" y="18964"/>
                      <a:pt x="15633" y="18511"/>
                      <a:pt x="16002" y="18297"/>
                    </a:cubicBezTo>
                    <a:cubicBezTo>
                      <a:pt x="16478" y="18011"/>
                      <a:pt x="17145" y="18273"/>
                      <a:pt x="17645" y="18011"/>
                    </a:cubicBezTo>
                    <a:cubicBezTo>
                      <a:pt x="18312" y="17654"/>
                      <a:pt x="18133" y="16820"/>
                      <a:pt x="18598" y="16332"/>
                    </a:cubicBezTo>
                    <a:cubicBezTo>
                      <a:pt x="18727" y="16200"/>
                      <a:pt x="18876" y="16153"/>
                      <a:pt x="19035" y="16153"/>
                    </a:cubicBezTo>
                    <a:cubicBezTo>
                      <a:pt x="19432" y="16153"/>
                      <a:pt x="19894" y="16446"/>
                      <a:pt x="20294" y="16446"/>
                    </a:cubicBezTo>
                    <a:cubicBezTo>
                      <a:pt x="20442" y="16446"/>
                      <a:pt x="20581" y="16406"/>
                      <a:pt x="20705" y="16297"/>
                    </a:cubicBezTo>
                    <a:cubicBezTo>
                      <a:pt x="20860" y="16118"/>
                      <a:pt x="20931" y="15880"/>
                      <a:pt x="20884" y="15642"/>
                    </a:cubicBezTo>
                    <a:cubicBezTo>
                      <a:pt x="20836" y="15416"/>
                      <a:pt x="20789" y="15177"/>
                      <a:pt x="20765" y="14951"/>
                    </a:cubicBezTo>
                    <a:cubicBezTo>
                      <a:pt x="20765" y="14713"/>
                      <a:pt x="20848" y="14451"/>
                      <a:pt x="21074" y="14368"/>
                    </a:cubicBezTo>
                    <a:cubicBezTo>
                      <a:pt x="21129" y="14345"/>
                      <a:pt x="21187" y="14334"/>
                      <a:pt x="21244" y="14334"/>
                    </a:cubicBezTo>
                    <a:cubicBezTo>
                      <a:pt x="21423" y="14334"/>
                      <a:pt x="21606" y="14435"/>
                      <a:pt x="21741" y="14570"/>
                    </a:cubicBezTo>
                    <a:cubicBezTo>
                      <a:pt x="21920" y="14737"/>
                      <a:pt x="22051" y="14963"/>
                      <a:pt x="22229" y="15130"/>
                    </a:cubicBezTo>
                    <a:cubicBezTo>
                      <a:pt x="22434" y="15311"/>
                      <a:pt x="22681" y="15390"/>
                      <a:pt x="22930" y="15390"/>
                    </a:cubicBezTo>
                    <a:cubicBezTo>
                      <a:pt x="23680" y="15390"/>
                      <a:pt x="24441" y="14672"/>
                      <a:pt x="24075" y="13868"/>
                    </a:cubicBezTo>
                    <a:cubicBezTo>
                      <a:pt x="23908" y="13499"/>
                      <a:pt x="23515" y="13260"/>
                      <a:pt x="23325" y="12903"/>
                    </a:cubicBezTo>
                    <a:cubicBezTo>
                      <a:pt x="22991" y="12284"/>
                      <a:pt x="23325" y="11522"/>
                      <a:pt x="24003" y="11356"/>
                    </a:cubicBezTo>
                    <a:cubicBezTo>
                      <a:pt x="24086" y="11337"/>
                      <a:pt x="24168" y="11328"/>
                      <a:pt x="24248" y="11328"/>
                    </a:cubicBezTo>
                    <a:cubicBezTo>
                      <a:pt x="24831" y="11328"/>
                      <a:pt x="25335" y="11798"/>
                      <a:pt x="25325" y="12415"/>
                    </a:cubicBezTo>
                    <a:cubicBezTo>
                      <a:pt x="25313" y="12725"/>
                      <a:pt x="25051" y="13380"/>
                      <a:pt x="25218" y="13653"/>
                    </a:cubicBezTo>
                    <a:cubicBezTo>
                      <a:pt x="25338" y="13845"/>
                      <a:pt x="25623" y="13893"/>
                      <a:pt x="25896" y="13893"/>
                    </a:cubicBezTo>
                    <a:cubicBezTo>
                      <a:pt x="26083" y="13893"/>
                      <a:pt x="26264" y="13870"/>
                      <a:pt x="26384" y="13856"/>
                    </a:cubicBezTo>
                    <a:cubicBezTo>
                      <a:pt x="26623" y="13832"/>
                      <a:pt x="26861" y="13772"/>
                      <a:pt x="27087" y="13689"/>
                    </a:cubicBezTo>
                    <a:cubicBezTo>
                      <a:pt x="27313" y="13594"/>
                      <a:pt x="27480" y="13380"/>
                      <a:pt x="27527" y="13141"/>
                    </a:cubicBezTo>
                    <a:cubicBezTo>
                      <a:pt x="27575" y="12820"/>
                      <a:pt x="27420" y="12510"/>
                      <a:pt x="27456" y="12177"/>
                    </a:cubicBezTo>
                    <a:cubicBezTo>
                      <a:pt x="27480" y="11915"/>
                      <a:pt x="27563" y="11653"/>
                      <a:pt x="27587" y="11391"/>
                    </a:cubicBezTo>
                    <a:cubicBezTo>
                      <a:pt x="27670" y="10665"/>
                      <a:pt x="27444" y="10070"/>
                      <a:pt x="27099" y="9439"/>
                    </a:cubicBezTo>
                    <a:lnTo>
                      <a:pt x="26670" y="8665"/>
                    </a:lnTo>
                    <a:cubicBezTo>
                      <a:pt x="26623" y="8534"/>
                      <a:pt x="26527" y="8427"/>
                      <a:pt x="26420" y="8343"/>
                    </a:cubicBezTo>
                    <a:cubicBezTo>
                      <a:pt x="26297" y="8260"/>
                      <a:pt x="26157" y="8239"/>
                      <a:pt x="26011" y="8239"/>
                    </a:cubicBezTo>
                    <a:cubicBezTo>
                      <a:pt x="25875" y="8239"/>
                      <a:pt x="25734" y="8257"/>
                      <a:pt x="25594" y="8257"/>
                    </a:cubicBezTo>
                    <a:cubicBezTo>
                      <a:pt x="25478" y="8257"/>
                      <a:pt x="25363" y="8245"/>
                      <a:pt x="25253" y="8200"/>
                    </a:cubicBezTo>
                    <a:cubicBezTo>
                      <a:pt x="24884" y="8034"/>
                      <a:pt x="24599" y="7522"/>
                      <a:pt x="24384" y="7200"/>
                    </a:cubicBezTo>
                    <a:cubicBezTo>
                      <a:pt x="24075" y="6748"/>
                      <a:pt x="23729" y="6283"/>
                      <a:pt x="23241" y="6010"/>
                    </a:cubicBezTo>
                    <a:cubicBezTo>
                      <a:pt x="23000" y="5880"/>
                      <a:pt x="22720" y="5806"/>
                      <a:pt x="22447" y="5806"/>
                    </a:cubicBezTo>
                    <a:cubicBezTo>
                      <a:pt x="22169" y="5806"/>
                      <a:pt x="21898" y="5883"/>
                      <a:pt x="21681" y="6057"/>
                    </a:cubicBezTo>
                    <a:cubicBezTo>
                      <a:pt x="21360" y="6331"/>
                      <a:pt x="21229" y="6748"/>
                      <a:pt x="20919" y="7034"/>
                    </a:cubicBezTo>
                    <a:cubicBezTo>
                      <a:pt x="20610" y="7307"/>
                      <a:pt x="20157" y="7379"/>
                      <a:pt x="19765" y="7546"/>
                    </a:cubicBezTo>
                    <a:cubicBezTo>
                      <a:pt x="19384" y="7712"/>
                      <a:pt x="18991" y="8069"/>
                      <a:pt x="19074" y="8486"/>
                    </a:cubicBezTo>
                    <a:cubicBezTo>
                      <a:pt x="19122" y="8665"/>
                      <a:pt x="19205" y="8843"/>
                      <a:pt x="19336" y="8986"/>
                    </a:cubicBezTo>
                    <a:cubicBezTo>
                      <a:pt x="19455" y="9129"/>
                      <a:pt x="19526" y="9308"/>
                      <a:pt x="19550" y="9510"/>
                    </a:cubicBezTo>
                    <a:cubicBezTo>
                      <a:pt x="19545" y="9805"/>
                      <a:pt x="19360" y="9902"/>
                      <a:pt x="19128" y="9902"/>
                    </a:cubicBezTo>
                    <a:cubicBezTo>
                      <a:pt x="18824" y="9902"/>
                      <a:pt x="18440" y="9737"/>
                      <a:pt x="18264" y="9629"/>
                    </a:cubicBezTo>
                    <a:cubicBezTo>
                      <a:pt x="17669" y="9284"/>
                      <a:pt x="17252" y="8712"/>
                      <a:pt x="16848" y="8141"/>
                    </a:cubicBezTo>
                    <a:cubicBezTo>
                      <a:pt x="16383" y="7498"/>
                      <a:pt x="15907" y="6641"/>
                      <a:pt x="16336" y="5974"/>
                    </a:cubicBezTo>
                    <a:cubicBezTo>
                      <a:pt x="16633" y="5510"/>
                      <a:pt x="17193" y="5426"/>
                      <a:pt x="17705" y="5414"/>
                    </a:cubicBezTo>
                    <a:cubicBezTo>
                      <a:pt x="17946" y="5404"/>
                      <a:pt x="18221" y="5376"/>
                      <a:pt x="18491" y="5376"/>
                    </a:cubicBezTo>
                    <a:cubicBezTo>
                      <a:pt x="18822" y="5376"/>
                      <a:pt x="19147" y="5417"/>
                      <a:pt x="19395" y="5581"/>
                    </a:cubicBezTo>
                    <a:cubicBezTo>
                      <a:pt x="19646" y="5736"/>
                      <a:pt x="19884" y="5926"/>
                      <a:pt x="20169" y="5950"/>
                    </a:cubicBezTo>
                    <a:cubicBezTo>
                      <a:pt x="20181" y="5951"/>
                      <a:pt x="20192" y="5951"/>
                      <a:pt x="20204" y="5951"/>
                    </a:cubicBezTo>
                    <a:cubicBezTo>
                      <a:pt x="20674" y="5951"/>
                      <a:pt x="21009" y="5476"/>
                      <a:pt x="21253" y="5057"/>
                    </a:cubicBezTo>
                    <a:cubicBezTo>
                      <a:pt x="21562" y="4509"/>
                      <a:pt x="21884" y="3962"/>
                      <a:pt x="22205" y="3414"/>
                    </a:cubicBezTo>
                    <a:cubicBezTo>
                      <a:pt x="22360" y="3093"/>
                      <a:pt x="22563" y="2807"/>
                      <a:pt x="22813" y="2569"/>
                    </a:cubicBezTo>
                    <a:cubicBezTo>
                      <a:pt x="23021" y="2370"/>
                      <a:pt x="23290" y="2261"/>
                      <a:pt x="23571" y="2261"/>
                    </a:cubicBezTo>
                    <a:cubicBezTo>
                      <a:pt x="23643" y="2261"/>
                      <a:pt x="23716" y="2268"/>
                      <a:pt x="23789" y="2283"/>
                    </a:cubicBezTo>
                    <a:cubicBezTo>
                      <a:pt x="24289" y="2426"/>
                      <a:pt x="24527" y="3009"/>
                      <a:pt x="24456" y="3521"/>
                    </a:cubicBezTo>
                    <a:cubicBezTo>
                      <a:pt x="24372" y="4140"/>
                      <a:pt x="23825" y="4605"/>
                      <a:pt x="23932" y="5260"/>
                    </a:cubicBezTo>
                    <a:cubicBezTo>
                      <a:pt x="24027" y="5771"/>
                      <a:pt x="24313" y="6236"/>
                      <a:pt x="24741" y="6557"/>
                    </a:cubicBezTo>
                    <a:cubicBezTo>
                      <a:pt x="25077" y="6813"/>
                      <a:pt x="25532" y="6993"/>
                      <a:pt x="25947" y="6993"/>
                    </a:cubicBezTo>
                    <a:cubicBezTo>
                      <a:pt x="26401" y="6993"/>
                      <a:pt x="26807" y="6778"/>
                      <a:pt x="26956" y="6212"/>
                    </a:cubicBezTo>
                    <a:cubicBezTo>
                      <a:pt x="27051" y="5855"/>
                      <a:pt x="26968" y="5438"/>
                      <a:pt x="27206" y="5152"/>
                    </a:cubicBezTo>
                    <a:cubicBezTo>
                      <a:pt x="27599" y="4676"/>
                      <a:pt x="28468" y="5081"/>
                      <a:pt x="28968" y="4712"/>
                    </a:cubicBezTo>
                    <a:cubicBezTo>
                      <a:pt x="29254" y="4486"/>
                      <a:pt x="29313" y="4045"/>
                      <a:pt x="29182" y="3700"/>
                    </a:cubicBezTo>
                    <a:cubicBezTo>
                      <a:pt x="29063" y="3343"/>
                      <a:pt x="28801" y="3069"/>
                      <a:pt x="28539" y="2807"/>
                    </a:cubicBezTo>
                    <a:cubicBezTo>
                      <a:pt x="28028" y="2271"/>
                      <a:pt x="27516" y="1735"/>
                      <a:pt x="27004" y="1211"/>
                    </a:cubicBezTo>
                    <a:cubicBezTo>
                      <a:pt x="26711" y="893"/>
                      <a:pt x="26275" y="873"/>
                      <a:pt x="25844" y="873"/>
                    </a:cubicBezTo>
                    <a:cubicBezTo>
                      <a:pt x="25784" y="873"/>
                      <a:pt x="25723" y="874"/>
                      <a:pt x="25663" y="874"/>
                    </a:cubicBezTo>
                    <a:cubicBezTo>
                      <a:pt x="25560" y="874"/>
                      <a:pt x="25458" y="872"/>
                      <a:pt x="25361" y="866"/>
                    </a:cubicBezTo>
                    <a:cubicBezTo>
                      <a:pt x="24980" y="842"/>
                      <a:pt x="24610" y="830"/>
                      <a:pt x="24277" y="628"/>
                    </a:cubicBezTo>
                    <a:cubicBezTo>
                      <a:pt x="23944" y="426"/>
                      <a:pt x="23694" y="56"/>
                      <a:pt x="23313" y="9"/>
                    </a:cubicBezTo>
                    <a:cubicBezTo>
                      <a:pt x="23276" y="3"/>
                      <a:pt x="23241" y="1"/>
                      <a:pt x="232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/>
              </a:p>
            </p:txBody>
          </p:sp>
          <p:sp>
            <p:nvSpPr>
              <p:cNvPr id="875" name="Google Shape;875;p43"/>
              <p:cNvSpPr/>
              <p:nvPr/>
            </p:nvSpPr>
            <p:spPr>
              <a:xfrm>
                <a:off x="7025008" y="1273522"/>
                <a:ext cx="648733" cy="355138"/>
              </a:xfrm>
              <a:custGeom>
                <a:rect b="b" l="l" r="r" t="t"/>
                <a:pathLst>
                  <a:path extrusionOk="0" h="10664" w="19480">
                    <a:moveTo>
                      <a:pt x="12198" y="1"/>
                    </a:moveTo>
                    <a:cubicBezTo>
                      <a:pt x="11745" y="1"/>
                      <a:pt x="11294" y="19"/>
                      <a:pt x="10847" y="56"/>
                    </a:cubicBezTo>
                    <a:cubicBezTo>
                      <a:pt x="10014" y="140"/>
                      <a:pt x="9204" y="295"/>
                      <a:pt x="8383" y="449"/>
                    </a:cubicBezTo>
                    <a:lnTo>
                      <a:pt x="1144" y="1842"/>
                    </a:lnTo>
                    <a:cubicBezTo>
                      <a:pt x="703" y="1926"/>
                      <a:pt x="191" y="2080"/>
                      <a:pt x="60" y="2509"/>
                    </a:cubicBezTo>
                    <a:cubicBezTo>
                      <a:pt x="1" y="2819"/>
                      <a:pt x="108" y="3140"/>
                      <a:pt x="358" y="3331"/>
                    </a:cubicBezTo>
                    <a:cubicBezTo>
                      <a:pt x="596" y="3521"/>
                      <a:pt x="882" y="3664"/>
                      <a:pt x="1179" y="3747"/>
                    </a:cubicBezTo>
                    <a:lnTo>
                      <a:pt x="3644" y="4640"/>
                    </a:lnTo>
                    <a:cubicBezTo>
                      <a:pt x="3953" y="4747"/>
                      <a:pt x="4323" y="4914"/>
                      <a:pt x="4394" y="5247"/>
                    </a:cubicBezTo>
                    <a:cubicBezTo>
                      <a:pt x="4477" y="5628"/>
                      <a:pt x="4120" y="5950"/>
                      <a:pt x="3822" y="6200"/>
                    </a:cubicBezTo>
                    <a:cubicBezTo>
                      <a:pt x="3168" y="6748"/>
                      <a:pt x="2596" y="7486"/>
                      <a:pt x="2525" y="8331"/>
                    </a:cubicBezTo>
                    <a:cubicBezTo>
                      <a:pt x="2409" y="9700"/>
                      <a:pt x="3516" y="10664"/>
                      <a:pt x="4682" y="10664"/>
                    </a:cubicBezTo>
                    <a:cubicBezTo>
                      <a:pt x="5200" y="10664"/>
                      <a:pt x="5729" y="10474"/>
                      <a:pt x="6168" y="10046"/>
                    </a:cubicBezTo>
                    <a:cubicBezTo>
                      <a:pt x="7037" y="9200"/>
                      <a:pt x="7180" y="7641"/>
                      <a:pt x="8299" y="7152"/>
                    </a:cubicBezTo>
                    <a:cubicBezTo>
                      <a:pt x="8602" y="7015"/>
                      <a:pt x="8927" y="6987"/>
                      <a:pt x="9260" y="6987"/>
                    </a:cubicBezTo>
                    <a:cubicBezTo>
                      <a:pt x="9492" y="6987"/>
                      <a:pt x="9729" y="7001"/>
                      <a:pt x="9964" y="7001"/>
                    </a:cubicBezTo>
                    <a:cubicBezTo>
                      <a:pt x="10120" y="7001"/>
                      <a:pt x="10277" y="6994"/>
                      <a:pt x="10430" y="6974"/>
                    </a:cubicBezTo>
                    <a:cubicBezTo>
                      <a:pt x="11597" y="6831"/>
                      <a:pt x="12490" y="5879"/>
                      <a:pt x="13252" y="4974"/>
                    </a:cubicBezTo>
                    <a:cubicBezTo>
                      <a:pt x="14014" y="4069"/>
                      <a:pt x="14848" y="3104"/>
                      <a:pt x="16003" y="2842"/>
                    </a:cubicBezTo>
                    <a:cubicBezTo>
                      <a:pt x="16669" y="2688"/>
                      <a:pt x="17491" y="2747"/>
                      <a:pt x="17919" y="2211"/>
                    </a:cubicBezTo>
                    <a:cubicBezTo>
                      <a:pt x="19479" y="235"/>
                      <a:pt x="13776" y="56"/>
                      <a:pt x="13014" y="21"/>
                    </a:cubicBezTo>
                    <a:cubicBezTo>
                      <a:pt x="12742" y="7"/>
                      <a:pt x="12469" y="1"/>
                      <a:pt x="1219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/>
              </a:p>
            </p:txBody>
          </p:sp>
          <p:sp>
            <p:nvSpPr>
              <p:cNvPr id="876" name="Google Shape;876;p43"/>
              <p:cNvSpPr/>
              <p:nvPr/>
            </p:nvSpPr>
            <p:spPr>
              <a:xfrm>
                <a:off x="7493657" y="1417650"/>
                <a:ext cx="1070609" cy="944326"/>
              </a:xfrm>
              <a:custGeom>
                <a:rect b="b" l="l" r="r" t="t"/>
                <a:pathLst>
                  <a:path extrusionOk="0" h="28356" w="32148">
                    <a:moveTo>
                      <a:pt x="14434" y="0"/>
                    </a:moveTo>
                    <a:cubicBezTo>
                      <a:pt x="14148" y="0"/>
                      <a:pt x="13865" y="26"/>
                      <a:pt x="13586" y="86"/>
                    </a:cubicBezTo>
                    <a:cubicBezTo>
                      <a:pt x="12824" y="253"/>
                      <a:pt x="12145" y="693"/>
                      <a:pt x="11502" y="1134"/>
                    </a:cubicBezTo>
                    <a:cubicBezTo>
                      <a:pt x="10728" y="1646"/>
                      <a:pt x="9954" y="2158"/>
                      <a:pt x="9180" y="2682"/>
                    </a:cubicBezTo>
                    <a:cubicBezTo>
                      <a:pt x="8561" y="3086"/>
                      <a:pt x="7918" y="3527"/>
                      <a:pt x="7454" y="4098"/>
                    </a:cubicBezTo>
                    <a:cubicBezTo>
                      <a:pt x="6978" y="4682"/>
                      <a:pt x="6680" y="5456"/>
                      <a:pt x="6823" y="6182"/>
                    </a:cubicBezTo>
                    <a:cubicBezTo>
                      <a:pt x="8037" y="6611"/>
                      <a:pt x="9240" y="7039"/>
                      <a:pt x="10443" y="7468"/>
                    </a:cubicBezTo>
                    <a:cubicBezTo>
                      <a:pt x="10825" y="7602"/>
                      <a:pt x="11256" y="7728"/>
                      <a:pt x="11655" y="7728"/>
                    </a:cubicBezTo>
                    <a:cubicBezTo>
                      <a:pt x="11965" y="7728"/>
                      <a:pt x="12256" y="7652"/>
                      <a:pt x="12490" y="7444"/>
                    </a:cubicBezTo>
                    <a:cubicBezTo>
                      <a:pt x="13252" y="6742"/>
                      <a:pt x="12598" y="5491"/>
                      <a:pt x="12788" y="4468"/>
                    </a:cubicBezTo>
                    <a:cubicBezTo>
                      <a:pt x="12920" y="3752"/>
                      <a:pt x="13659" y="3235"/>
                      <a:pt x="14343" y="3235"/>
                    </a:cubicBezTo>
                    <a:cubicBezTo>
                      <a:pt x="14649" y="3235"/>
                      <a:pt x="14945" y="3339"/>
                      <a:pt x="15169" y="3575"/>
                    </a:cubicBezTo>
                    <a:cubicBezTo>
                      <a:pt x="15098" y="3543"/>
                      <a:pt x="15028" y="3529"/>
                      <a:pt x="14961" y="3529"/>
                    </a:cubicBezTo>
                    <a:cubicBezTo>
                      <a:pt x="14492" y="3529"/>
                      <a:pt x="14154" y="4234"/>
                      <a:pt x="14300" y="4765"/>
                    </a:cubicBezTo>
                    <a:cubicBezTo>
                      <a:pt x="14467" y="5361"/>
                      <a:pt x="14931" y="5861"/>
                      <a:pt x="14967" y="6468"/>
                    </a:cubicBezTo>
                    <a:cubicBezTo>
                      <a:pt x="15003" y="7087"/>
                      <a:pt x="14586" y="7647"/>
                      <a:pt x="14062" y="7956"/>
                    </a:cubicBezTo>
                    <a:cubicBezTo>
                      <a:pt x="13538" y="8278"/>
                      <a:pt x="12919" y="8361"/>
                      <a:pt x="12300" y="8432"/>
                    </a:cubicBezTo>
                    <a:cubicBezTo>
                      <a:pt x="11574" y="8504"/>
                      <a:pt x="10847" y="8528"/>
                      <a:pt x="10109" y="8563"/>
                    </a:cubicBezTo>
                    <a:cubicBezTo>
                      <a:pt x="9359" y="8599"/>
                      <a:pt x="8561" y="8575"/>
                      <a:pt x="7811" y="8706"/>
                    </a:cubicBezTo>
                    <a:cubicBezTo>
                      <a:pt x="7542" y="8741"/>
                      <a:pt x="7255" y="8864"/>
                      <a:pt x="6971" y="8864"/>
                    </a:cubicBezTo>
                    <a:cubicBezTo>
                      <a:pt x="6865" y="8864"/>
                      <a:pt x="6760" y="8847"/>
                      <a:pt x="6656" y="8801"/>
                    </a:cubicBezTo>
                    <a:cubicBezTo>
                      <a:pt x="6287" y="8635"/>
                      <a:pt x="6252" y="8230"/>
                      <a:pt x="6085" y="7897"/>
                    </a:cubicBezTo>
                    <a:cubicBezTo>
                      <a:pt x="5877" y="7430"/>
                      <a:pt x="5418" y="7157"/>
                      <a:pt x="4937" y="7157"/>
                    </a:cubicBezTo>
                    <a:cubicBezTo>
                      <a:pt x="4755" y="7157"/>
                      <a:pt x="4570" y="7196"/>
                      <a:pt x="4394" y="7277"/>
                    </a:cubicBezTo>
                    <a:cubicBezTo>
                      <a:pt x="3763" y="7575"/>
                      <a:pt x="3489" y="8337"/>
                      <a:pt x="3775" y="8968"/>
                    </a:cubicBezTo>
                    <a:cubicBezTo>
                      <a:pt x="3930" y="9313"/>
                      <a:pt x="4251" y="9635"/>
                      <a:pt x="4180" y="10016"/>
                    </a:cubicBezTo>
                    <a:cubicBezTo>
                      <a:pt x="4120" y="10230"/>
                      <a:pt x="3977" y="10421"/>
                      <a:pt x="3775" y="10528"/>
                    </a:cubicBezTo>
                    <a:cubicBezTo>
                      <a:pt x="3573" y="10647"/>
                      <a:pt x="3346" y="10718"/>
                      <a:pt x="3156" y="10825"/>
                    </a:cubicBezTo>
                    <a:cubicBezTo>
                      <a:pt x="2965" y="10921"/>
                      <a:pt x="2775" y="11087"/>
                      <a:pt x="2775" y="11314"/>
                    </a:cubicBezTo>
                    <a:cubicBezTo>
                      <a:pt x="2775" y="11626"/>
                      <a:pt x="3192" y="11865"/>
                      <a:pt x="3490" y="11865"/>
                    </a:cubicBezTo>
                    <a:cubicBezTo>
                      <a:pt x="3510" y="11865"/>
                      <a:pt x="3530" y="11864"/>
                      <a:pt x="3549" y="11861"/>
                    </a:cubicBezTo>
                    <a:cubicBezTo>
                      <a:pt x="3688" y="11849"/>
                      <a:pt x="3847" y="11776"/>
                      <a:pt x="3985" y="11776"/>
                    </a:cubicBezTo>
                    <a:cubicBezTo>
                      <a:pt x="4107" y="11776"/>
                      <a:pt x="4214" y="11833"/>
                      <a:pt x="4275" y="12040"/>
                    </a:cubicBezTo>
                    <a:cubicBezTo>
                      <a:pt x="4347" y="12290"/>
                      <a:pt x="4239" y="12564"/>
                      <a:pt x="4132" y="12802"/>
                    </a:cubicBezTo>
                    <a:cubicBezTo>
                      <a:pt x="4001" y="13088"/>
                      <a:pt x="3835" y="13397"/>
                      <a:pt x="3537" y="13504"/>
                    </a:cubicBezTo>
                    <a:cubicBezTo>
                      <a:pt x="3476" y="13523"/>
                      <a:pt x="3414" y="13532"/>
                      <a:pt x="3353" y="13532"/>
                    </a:cubicBezTo>
                    <a:cubicBezTo>
                      <a:pt x="3070" y="13532"/>
                      <a:pt x="2793" y="13349"/>
                      <a:pt x="2549" y="13183"/>
                    </a:cubicBezTo>
                    <a:cubicBezTo>
                      <a:pt x="2203" y="12933"/>
                      <a:pt x="1810" y="12695"/>
                      <a:pt x="1382" y="12695"/>
                    </a:cubicBezTo>
                    <a:cubicBezTo>
                      <a:pt x="941" y="12695"/>
                      <a:pt x="489" y="13040"/>
                      <a:pt x="525" y="13469"/>
                    </a:cubicBezTo>
                    <a:cubicBezTo>
                      <a:pt x="560" y="13850"/>
                      <a:pt x="929" y="14112"/>
                      <a:pt x="1025" y="14469"/>
                    </a:cubicBezTo>
                    <a:cubicBezTo>
                      <a:pt x="1072" y="14743"/>
                      <a:pt x="1001" y="15028"/>
                      <a:pt x="846" y="15255"/>
                    </a:cubicBezTo>
                    <a:cubicBezTo>
                      <a:pt x="703" y="15481"/>
                      <a:pt x="513" y="15695"/>
                      <a:pt x="370" y="15921"/>
                    </a:cubicBezTo>
                    <a:cubicBezTo>
                      <a:pt x="48" y="16421"/>
                      <a:pt x="1" y="17041"/>
                      <a:pt x="227" y="17588"/>
                    </a:cubicBezTo>
                    <a:cubicBezTo>
                      <a:pt x="446" y="18048"/>
                      <a:pt x="940" y="18370"/>
                      <a:pt x="1444" y="18370"/>
                    </a:cubicBezTo>
                    <a:cubicBezTo>
                      <a:pt x="1515" y="18370"/>
                      <a:pt x="1585" y="18363"/>
                      <a:pt x="1656" y="18350"/>
                    </a:cubicBezTo>
                    <a:cubicBezTo>
                      <a:pt x="2382" y="18195"/>
                      <a:pt x="2823" y="17410"/>
                      <a:pt x="3537" y="17207"/>
                    </a:cubicBezTo>
                    <a:cubicBezTo>
                      <a:pt x="3846" y="17124"/>
                      <a:pt x="4192" y="17160"/>
                      <a:pt x="4501" y="17064"/>
                    </a:cubicBezTo>
                    <a:cubicBezTo>
                      <a:pt x="5073" y="16886"/>
                      <a:pt x="5418" y="16302"/>
                      <a:pt x="5585" y="15719"/>
                    </a:cubicBezTo>
                    <a:cubicBezTo>
                      <a:pt x="5763" y="15147"/>
                      <a:pt x="5835" y="14528"/>
                      <a:pt x="6109" y="14004"/>
                    </a:cubicBezTo>
                    <a:cubicBezTo>
                      <a:pt x="6240" y="13731"/>
                      <a:pt x="6454" y="13504"/>
                      <a:pt x="6728" y="13361"/>
                    </a:cubicBezTo>
                    <a:cubicBezTo>
                      <a:pt x="6840" y="13303"/>
                      <a:pt x="6963" y="13274"/>
                      <a:pt x="7085" y="13274"/>
                    </a:cubicBezTo>
                    <a:cubicBezTo>
                      <a:pt x="7260" y="13274"/>
                      <a:pt x="7433" y="13333"/>
                      <a:pt x="7573" y="13445"/>
                    </a:cubicBezTo>
                    <a:cubicBezTo>
                      <a:pt x="7752" y="13588"/>
                      <a:pt x="7811" y="13826"/>
                      <a:pt x="7966" y="14004"/>
                    </a:cubicBezTo>
                    <a:cubicBezTo>
                      <a:pt x="8081" y="14147"/>
                      <a:pt x="8212" y="14222"/>
                      <a:pt x="8324" y="14222"/>
                    </a:cubicBezTo>
                    <a:cubicBezTo>
                      <a:pt x="8455" y="14222"/>
                      <a:pt x="8559" y="14121"/>
                      <a:pt x="8585" y="13909"/>
                    </a:cubicBezTo>
                    <a:cubicBezTo>
                      <a:pt x="8633" y="13516"/>
                      <a:pt x="8478" y="13123"/>
                      <a:pt x="8680" y="12742"/>
                    </a:cubicBezTo>
                    <a:cubicBezTo>
                      <a:pt x="8834" y="12453"/>
                      <a:pt x="9139" y="12328"/>
                      <a:pt x="9453" y="12328"/>
                    </a:cubicBezTo>
                    <a:cubicBezTo>
                      <a:pt x="9578" y="12328"/>
                      <a:pt x="9705" y="12348"/>
                      <a:pt x="9823" y="12385"/>
                    </a:cubicBezTo>
                    <a:cubicBezTo>
                      <a:pt x="10383" y="12540"/>
                      <a:pt x="10657" y="13052"/>
                      <a:pt x="10835" y="13576"/>
                    </a:cubicBezTo>
                    <a:cubicBezTo>
                      <a:pt x="10978" y="13969"/>
                      <a:pt x="10990" y="14385"/>
                      <a:pt x="11038" y="14802"/>
                    </a:cubicBezTo>
                    <a:cubicBezTo>
                      <a:pt x="11097" y="15112"/>
                      <a:pt x="11109" y="15433"/>
                      <a:pt x="11074" y="15743"/>
                    </a:cubicBezTo>
                    <a:cubicBezTo>
                      <a:pt x="11050" y="16017"/>
                      <a:pt x="10990" y="16314"/>
                      <a:pt x="11145" y="16552"/>
                    </a:cubicBezTo>
                    <a:cubicBezTo>
                      <a:pt x="11256" y="16723"/>
                      <a:pt x="11454" y="16803"/>
                      <a:pt x="11659" y="16803"/>
                    </a:cubicBezTo>
                    <a:cubicBezTo>
                      <a:pt x="11827" y="16803"/>
                      <a:pt x="11999" y="16749"/>
                      <a:pt x="12133" y="16648"/>
                    </a:cubicBezTo>
                    <a:cubicBezTo>
                      <a:pt x="12419" y="16421"/>
                      <a:pt x="12550" y="16028"/>
                      <a:pt x="12550" y="15659"/>
                    </a:cubicBezTo>
                    <a:cubicBezTo>
                      <a:pt x="12550" y="15278"/>
                      <a:pt x="12455" y="14909"/>
                      <a:pt x="12252" y="14576"/>
                    </a:cubicBezTo>
                    <a:cubicBezTo>
                      <a:pt x="12086" y="14290"/>
                      <a:pt x="11836" y="14028"/>
                      <a:pt x="11728" y="13707"/>
                    </a:cubicBezTo>
                    <a:cubicBezTo>
                      <a:pt x="11633" y="13373"/>
                      <a:pt x="11740" y="12945"/>
                      <a:pt x="12062" y="12850"/>
                    </a:cubicBezTo>
                    <a:cubicBezTo>
                      <a:pt x="12104" y="12842"/>
                      <a:pt x="12147" y="12838"/>
                      <a:pt x="12189" y="12838"/>
                    </a:cubicBezTo>
                    <a:cubicBezTo>
                      <a:pt x="12347" y="12838"/>
                      <a:pt x="12497" y="12892"/>
                      <a:pt x="12609" y="13004"/>
                    </a:cubicBezTo>
                    <a:cubicBezTo>
                      <a:pt x="12740" y="13147"/>
                      <a:pt x="12859" y="13302"/>
                      <a:pt x="12943" y="13481"/>
                    </a:cubicBezTo>
                    <a:cubicBezTo>
                      <a:pt x="13193" y="13933"/>
                      <a:pt x="13455" y="14397"/>
                      <a:pt x="13550" y="14909"/>
                    </a:cubicBezTo>
                    <a:cubicBezTo>
                      <a:pt x="13610" y="15290"/>
                      <a:pt x="13598" y="15671"/>
                      <a:pt x="13633" y="16040"/>
                    </a:cubicBezTo>
                    <a:cubicBezTo>
                      <a:pt x="13633" y="16421"/>
                      <a:pt x="13788" y="16790"/>
                      <a:pt x="14038" y="17076"/>
                    </a:cubicBezTo>
                    <a:cubicBezTo>
                      <a:pt x="14193" y="17232"/>
                      <a:pt x="14424" y="17324"/>
                      <a:pt x="14646" y="17324"/>
                    </a:cubicBezTo>
                    <a:cubicBezTo>
                      <a:pt x="14798" y="17324"/>
                      <a:pt x="14946" y="17280"/>
                      <a:pt x="15062" y="17183"/>
                    </a:cubicBezTo>
                    <a:cubicBezTo>
                      <a:pt x="15312" y="16969"/>
                      <a:pt x="15336" y="16588"/>
                      <a:pt x="15288" y="16267"/>
                    </a:cubicBezTo>
                    <a:cubicBezTo>
                      <a:pt x="15253" y="15957"/>
                      <a:pt x="15145" y="15624"/>
                      <a:pt x="15193" y="15302"/>
                    </a:cubicBezTo>
                    <a:cubicBezTo>
                      <a:pt x="15238" y="15008"/>
                      <a:pt x="15477" y="14692"/>
                      <a:pt x="15777" y="14692"/>
                    </a:cubicBezTo>
                    <a:cubicBezTo>
                      <a:pt x="15792" y="14692"/>
                      <a:pt x="15808" y="14693"/>
                      <a:pt x="15824" y="14695"/>
                    </a:cubicBezTo>
                    <a:cubicBezTo>
                      <a:pt x="16062" y="14731"/>
                      <a:pt x="16241" y="14945"/>
                      <a:pt x="16348" y="15171"/>
                    </a:cubicBezTo>
                    <a:cubicBezTo>
                      <a:pt x="16419" y="15409"/>
                      <a:pt x="16503" y="15647"/>
                      <a:pt x="16610" y="15874"/>
                    </a:cubicBezTo>
                    <a:cubicBezTo>
                      <a:pt x="16839" y="16272"/>
                      <a:pt x="17260" y="16454"/>
                      <a:pt x="17698" y="16454"/>
                    </a:cubicBezTo>
                    <a:cubicBezTo>
                      <a:pt x="17783" y="16454"/>
                      <a:pt x="17870" y="16447"/>
                      <a:pt x="17955" y="16433"/>
                    </a:cubicBezTo>
                    <a:cubicBezTo>
                      <a:pt x="18658" y="16326"/>
                      <a:pt x="19360" y="16267"/>
                      <a:pt x="20075" y="16219"/>
                    </a:cubicBezTo>
                    <a:cubicBezTo>
                      <a:pt x="20118" y="16215"/>
                      <a:pt x="20158" y="16214"/>
                      <a:pt x="20196" y="16214"/>
                    </a:cubicBezTo>
                    <a:cubicBezTo>
                      <a:pt x="21053" y="16214"/>
                      <a:pt x="20535" y="17082"/>
                      <a:pt x="19896" y="17207"/>
                    </a:cubicBezTo>
                    <a:cubicBezTo>
                      <a:pt x="19717" y="17249"/>
                      <a:pt x="19533" y="17255"/>
                      <a:pt x="19347" y="17255"/>
                    </a:cubicBezTo>
                    <a:cubicBezTo>
                      <a:pt x="19272" y="17255"/>
                      <a:pt x="19198" y="17254"/>
                      <a:pt x="19123" y="17254"/>
                    </a:cubicBezTo>
                    <a:cubicBezTo>
                      <a:pt x="19011" y="17254"/>
                      <a:pt x="18900" y="17256"/>
                      <a:pt x="18789" y="17267"/>
                    </a:cubicBezTo>
                    <a:cubicBezTo>
                      <a:pt x="18432" y="17302"/>
                      <a:pt x="18027" y="17433"/>
                      <a:pt x="17848" y="17755"/>
                    </a:cubicBezTo>
                    <a:cubicBezTo>
                      <a:pt x="17658" y="18100"/>
                      <a:pt x="17789" y="18553"/>
                      <a:pt x="18063" y="18850"/>
                    </a:cubicBezTo>
                    <a:cubicBezTo>
                      <a:pt x="18336" y="19148"/>
                      <a:pt x="18717" y="19315"/>
                      <a:pt x="19098" y="19446"/>
                    </a:cubicBezTo>
                    <a:cubicBezTo>
                      <a:pt x="19467" y="19588"/>
                      <a:pt x="19860" y="19731"/>
                      <a:pt x="20158" y="19993"/>
                    </a:cubicBezTo>
                    <a:cubicBezTo>
                      <a:pt x="20634" y="20398"/>
                      <a:pt x="20670" y="20910"/>
                      <a:pt x="20980" y="21434"/>
                    </a:cubicBezTo>
                    <a:cubicBezTo>
                      <a:pt x="21289" y="21958"/>
                      <a:pt x="21599" y="22482"/>
                      <a:pt x="21884" y="23029"/>
                    </a:cubicBezTo>
                    <a:cubicBezTo>
                      <a:pt x="21884" y="23267"/>
                      <a:pt x="22242" y="23744"/>
                      <a:pt x="22361" y="23946"/>
                    </a:cubicBezTo>
                    <a:cubicBezTo>
                      <a:pt x="22504" y="24208"/>
                      <a:pt x="22694" y="24434"/>
                      <a:pt x="22837" y="24696"/>
                    </a:cubicBezTo>
                    <a:cubicBezTo>
                      <a:pt x="23194" y="25280"/>
                      <a:pt x="23480" y="25911"/>
                      <a:pt x="23670" y="26566"/>
                    </a:cubicBezTo>
                    <a:cubicBezTo>
                      <a:pt x="23801" y="27042"/>
                      <a:pt x="23908" y="27542"/>
                      <a:pt x="24230" y="27911"/>
                    </a:cubicBezTo>
                    <a:cubicBezTo>
                      <a:pt x="24506" y="28206"/>
                      <a:pt x="24882" y="28356"/>
                      <a:pt x="25260" y="28356"/>
                    </a:cubicBezTo>
                    <a:cubicBezTo>
                      <a:pt x="25598" y="28356"/>
                      <a:pt x="25936" y="28236"/>
                      <a:pt x="26206" y="27994"/>
                    </a:cubicBezTo>
                    <a:cubicBezTo>
                      <a:pt x="26552" y="27673"/>
                      <a:pt x="26730" y="27185"/>
                      <a:pt x="27159" y="26994"/>
                    </a:cubicBezTo>
                    <a:cubicBezTo>
                      <a:pt x="27297" y="26936"/>
                      <a:pt x="27444" y="26918"/>
                      <a:pt x="27595" y="26918"/>
                    </a:cubicBezTo>
                    <a:cubicBezTo>
                      <a:pt x="27840" y="26918"/>
                      <a:pt x="28094" y="26965"/>
                      <a:pt x="28337" y="26965"/>
                    </a:cubicBezTo>
                    <a:cubicBezTo>
                      <a:pt x="28499" y="26965"/>
                      <a:pt x="28656" y="26944"/>
                      <a:pt x="28802" y="26875"/>
                    </a:cubicBezTo>
                    <a:cubicBezTo>
                      <a:pt x="29362" y="26613"/>
                      <a:pt x="29445" y="25780"/>
                      <a:pt x="29993" y="25482"/>
                    </a:cubicBezTo>
                    <a:cubicBezTo>
                      <a:pt x="30445" y="25232"/>
                      <a:pt x="31136" y="25423"/>
                      <a:pt x="31457" y="25006"/>
                    </a:cubicBezTo>
                    <a:cubicBezTo>
                      <a:pt x="31731" y="24649"/>
                      <a:pt x="31517" y="24113"/>
                      <a:pt x="31183" y="23803"/>
                    </a:cubicBezTo>
                    <a:cubicBezTo>
                      <a:pt x="30767" y="23405"/>
                      <a:pt x="30212" y="23190"/>
                      <a:pt x="29646" y="23190"/>
                    </a:cubicBezTo>
                    <a:cubicBezTo>
                      <a:pt x="29451" y="23190"/>
                      <a:pt x="29256" y="23216"/>
                      <a:pt x="29064" y="23267"/>
                    </a:cubicBezTo>
                    <a:cubicBezTo>
                      <a:pt x="28897" y="23017"/>
                      <a:pt x="28695" y="22803"/>
                      <a:pt x="28469" y="22625"/>
                    </a:cubicBezTo>
                    <a:cubicBezTo>
                      <a:pt x="28285" y="22478"/>
                      <a:pt x="28066" y="22402"/>
                      <a:pt x="27839" y="22402"/>
                    </a:cubicBezTo>
                    <a:cubicBezTo>
                      <a:pt x="27772" y="22402"/>
                      <a:pt x="27703" y="22408"/>
                      <a:pt x="27635" y="22422"/>
                    </a:cubicBezTo>
                    <a:cubicBezTo>
                      <a:pt x="27230" y="22521"/>
                      <a:pt x="26915" y="22932"/>
                      <a:pt x="26524" y="22932"/>
                    </a:cubicBezTo>
                    <a:cubicBezTo>
                      <a:pt x="26490" y="22932"/>
                      <a:pt x="26456" y="22929"/>
                      <a:pt x="26421" y="22922"/>
                    </a:cubicBezTo>
                    <a:cubicBezTo>
                      <a:pt x="26099" y="22851"/>
                      <a:pt x="25921" y="22517"/>
                      <a:pt x="25873" y="22196"/>
                    </a:cubicBezTo>
                    <a:cubicBezTo>
                      <a:pt x="25825" y="21874"/>
                      <a:pt x="25861" y="21541"/>
                      <a:pt x="25778" y="21232"/>
                    </a:cubicBezTo>
                    <a:cubicBezTo>
                      <a:pt x="25575" y="20481"/>
                      <a:pt x="24706" y="20041"/>
                      <a:pt x="24504" y="19279"/>
                    </a:cubicBezTo>
                    <a:cubicBezTo>
                      <a:pt x="24420" y="18957"/>
                      <a:pt x="24516" y="18553"/>
                      <a:pt x="24825" y="18445"/>
                    </a:cubicBezTo>
                    <a:cubicBezTo>
                      <a:pt x="24873" y="18431"/>
                      <a:pt x="24919" y="18424"/>
                      <a:pt x="24965" y="18424"/>
                    </a:cubicBezTo>
                    <a:cubicBezTo>
                      <a:pt x="25356" y="18424"/>
                      <a:pt x="25687" y="18927"/>
                      <a:pt x="25933" y="19172"/>
                    </a:cubicBezTo>
                    <a:cubicBezTo>
                      <a:pt x="26575" y="19803"/>
                      <a:pt x="26730" y="20589"/>
                      <a:pt x="27754" y="20743"/>
                    </a:cubicBezTo>
                    <a:cubicBezTo>
                      <a:pt x="28540" y="20851"/>
                      <a:pt x="29040" y="21517"/>
                      <a:pt x="29862" y="21601"/>
                    </a:cubicBezTo>
                    <a:cubicBezTo>
                      <a:pt x="30135" y="21601"/>
                      <a:pt x="30409" y="21624"/>
                      <a:pt x="30683" y="21672"/>
                    </a:cubicBezTo>
                    <a:cubicBezTo>
                      <a:pt x="31076" y="21779"/>
                      <a:pt x="31386" y="22101"/>
                      <a:pt x="31719" y="22339"/>
                    </a:cubicBezTo>
                    <a:cubicBezTo>
                      <a:pt x="31850" y="22422"/>
                      <a:pt x="31993" y="22494"/>
                      <a:pt x="32148" y="22553"/>
                    </a:cubicBezTo>
                    <a:cubicBezTo>
                      <a:pt x="30719" y="14385"/>
                      <a:pt x="26647" y="6908"/>
                      <a:pt x="20563" y="1289"/>
                    </a:cubicBezTo>
                    <a:cubicBezTo>
                      <a:pt x="19634" y="1110"/>
                      <a:pt x="18717" y="872"/>
                      <a:pt x="17801" y="658"/>
                    </a:cubicBezTo>
                    <a:cubicBezTo>
                      <a:pt x="16736" y="401"/>
                      <a:pt x="15566" y="0"/>
                      <a:pt x="144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/>
              </a:p>
            </p:txBody>
          </p:sp>
          <p:sp>
            <p:nvSpPr>
              <p:cNvPr id="877" name="Google Shape;877;p43"/>
              <p:cNvSpPr/>
              <p:nvPr/>
            </p:nvSpPr>
            <p:spPr>
              <a:xfrm>
                <a:off x="7342602" y="1955266"/>
                <a:ext cx="1149103" cy="1293902"/>
              </a:xfrm>
              <a:custGeom>
                <a:rect b="b" l="l" r="r" t="t"/>
                <a:pathLst>
                  <a:path extrusionOk="0" h="38853" w="34505">
                    <a:moveTo>
                      <a:pt x="13352" y="1"/>
                    </a:moveTo>
                    <a:cubicBezTo>
                      <a:pt x="13324" y="1"/>
                      <a:pt x="13294" y="2"/>
                      <a:pt x="13264" y="4"/>
                    </a:cubicBezTo>
                    <a:cubicBezTo>
                      <a:pt x="12788" y="27"/>
                      <a:pt x="12371" y="289"/>
                      <a:pt x="11954" y="539"/>
                    </a:cubicBezTo>
                    <a:lnTo>
                      <a:pt x="9275" y="2182"/>
                    </a:lnTo>
                    <a:cubicBezTo>
                      <a:pt x="8740" y="2516"/>
                      <a:pt x="8168" y="2861"/>
                      <a:pt x="7537" y="2932"/>
                    </a:cubicBezTo>
                    <a:cubicBezTo>
                      <a:pt x="7419" y="2947"/>
                      <a:pt x="7299" y="2953"/>
                      <a:pt x="7177" y="2953"/>
                    </a:cubicBezTo>
                    <a:cubicBezTo>
                      <a:pt x="6726" y="2953"/>
                      <a:pt x="6254" y="2874"/>
                      <a:pt x="5812" y="2874"/>
                    </a:cubicBezTo>
                    <a:cubicBezTo>
                      <a:pt x="5408" y="2874"/>
                      <a:pt x="5029" y="2940"/>
                      <a:pt x="4715" y="3194"/>
                    </a:cubicBezTo>
                    <a:cubicBezTo>
                      <a:pt x="4120" y="3671"/>
                      <a:pt x="4096" y="4587"/>
                      <a:pt x="3644" y="5207"/>
                    </a:cubicBezTo>
                    <a:cubicBezTo>
                      <a:pt x="3275" y="5742"/>
                      <a:pt x="2644" y="6004"/>
                      <a:pt x="2084" y="6338"/>
                    </a:cubicBezTo>
                    <a:cubicBezTo>
                      <a:pt x="1524" y="6659"/>
                      <a:pt x="965" y="7159"/>
                      <a:pt x="953" y="7802"/>
                    </a:cubicBezTo>
                    <a:cubicBezTo>
                      <a:pt x="929" y="8397"/>
                      <a:pt x="1370" y="8969"/>
                      <a:pt x="1167" y="9529"/>
                    </a:cubicBezTo>
                    <a:cubicBezTo>
                      <a:pt x="977" y="10076"/>
                      <a:pt x="358" y="10267"/>
                      <a:pt x="203" y="10862"/>
                    </a:cubicBezTo>
                    <a:cubicBezTo>
                      <a:pt x="0" y="11612"/>
                      <a:pt x="167" y="12410"/>
                      <a:pt x="643" y="13005"/>
                    </a:cubicBezTo>
                    <a:cubicBezTo>
                      <a:pt x="1167" y="13684"/>
                      <a:pt x="1905" y="14184"/>
                      <a:pt x="2429" y="14863"/>
                    </a:cubicBezTo>
                    <a:cubicBezTo>
                      <a:pt x="2763" y="15291"/>
                      <a:pt x="2989" y="15779"/>
                      <a:pt x="3346" y="16184"/>
                    </a:cubicBezTo>
                    <a:cubicBezTo>
                      <a:pt x="3907" y="16834"/>
                      <a:pt x="4765" y="17173"/>
                      <a:pt x="5618" y="17173"/>
                    </a:cubicBezTo>
                    <a:cubicBezTo>
                      <a:pt x="6251" y="17173"/>
                      <a:pt x="6880" y="16986"/>
                      <a:pt x="7382" y="16601"/>
                    </a:cubicBezTo>
                    <a:cubicBezTo>
                      <a:pt x="7823" y="16256"/>
                      <a:pt x="8168" y="15803"/>
                      <a:pt x="8609" y="15458"/>
                    </a:cubicBezTo>
                    <a:cubicBezTo>
                      <a:pt x="8920" y="15214"/>
                      <a:pt x="9314" y="15035"/>
                      <a:pt x="9695" y="15035"/>
                    </a:cubicBezTo>
                    <a:cubicBezTo>
                      <a:pt x="9853" y="15035"/>
                      <a:pt x="10010" y="15066"/>
                      <a:pt x="10156" y="15136"/>
                    </a:cubicBezTo>
                    <a:cubicBezTo>
                      <a:pt x="10454" y="15279"/>
                      <a:pt x="10668" y="15565"/>
                      <a:pt x="10942" y="15755"/>
                    </a:cubicBezTo>
                    <a:cubicBezTo>
                      <a:pt x="11573" y="16208"/>
                      <a:pt x="12585" y="15934"/>
                      <a:pt x="13288" y="16244"/>
                    </a:cubicBezTo>
                    <a:cubicBezTo>
                      <a:pt x="13657" y="16398"/>
                      <a:pt x="13907" y="16756"/>
                      <a:pt x="13955" y="17149"/>
                    </a:cubicBezTo>
                    <a:cubicBezTo>
                      <a:pt x="14014" y="17768"/>
                      <a:pt x="13431" y="17970"/>
                      <a:pt x="13728" y="18518"/>
                    </a:cubicBezTo>
                    <a:cubicBezTo>
                      <a:pt x="14026" y="19065"/>
                      <a:pt x="14443" y="19482"/>
                      <a:pt x="14657" y="20077"/>
                    </a:cubicBezTo>
                    <a:cubicBezTo>
                      <a:pt x="14859" y="20661"/>
                      <a:pt x="14895" y="21268"/>
                      <a:pt x="14943" y="21887"/>
                    </a:cubicBezTo>
                    <a:cubicBezTo>
                      <a:pt x="14967" y="22221"/>
                      <a:pt x="14979" y="22554"/>
                      <a:pt x="15002" y="22875"/>
                    </a:cubicBezTo>
                    <a:cubicBezTo>
                      <a:pt x="15109" y="24459"/>
                      <a:pt x="15133" y="26269"/>
                      <a:pt x="14633" y="27781"/>
                    </a:cubicBezTo>
                    <a:cubicBezTo>
                      <a:pt x="14419" y="28459"/>
                      <a:pt x="14097" y="29626"/>
                      <a:pt x="14717" y="30198"/>
                    </a:cubicBezTo>
                    <a:cubicBezTo>
                      <a:pt x="15038" y="30495"/>
                      <a:pt x="15502" y="30591"/>
                      <a:pt x="15931" y="30591"/>
                    </a:cubicBezTo>
                    <a:cubicBezTo>
                      <a:pt x="16309" y="30591"/>
                      <a:pt x="16677" y="30538"/>
                      <a:pt x="17053" y="30538"/>
                    </a:cubicBezTo>
                    <a:cubicBezTo>
                      <a:pt x="17115" y="30538"/>
                      <a:pt x="17178" y="30540"/>
                      <a:pt x="17241" y="30543"/>
                    </a:cubicBezTo>
                    <a:cubicBezTo>
                      <a:pt x="17669" y="30579"/>
                      <a:pt x="18134" y="30722"/>
                      <a:pt x="18384" y="31067"/>
                    </a:cubicBezTo>
                    <a:cubicBezTo>
                      <a:pt x="18753" y="31543"/>
                      <a:pt x="18634" y="32222"/>
                      <a:pt x="18467" y="32793"/>
                    </a:cubicBezTo>
                    <a:cubicBezTo>
                      <a:pt x="18288" y="33377"/>
                      <a:pt x="18074" y="33984"/>
                      <a:pt x="18277" y="34555"/>
                    </a:cubicBezTo>
                    <a:cubicBezTo>
                      <a:pt x="18503" y="35163"/>
                      <a:pt x="19098" y="35460"/>
                      <a:pt x="19503" y="35913"/>
                    </a:cubicBezTo>
                    <a:cubicBezTo>
                      <a:pt x="19932" y="36389"/>
                      <a:pt x="19872" y="37234"/>
                      <a:pt x="19967" y="37853"/>
                    </a:cubicBezTo>
                    <a:cubicBezTo>
                      <a:pt x="20082" y="38565"/>
                      <a:pt x="20453" y="38853"/>
                      <a:pt x="20902" y="38853"/>
                    </a:cubicBezTo>
                    <a:cubicBezTo>
                      <a:pt x="21294" y="38853"/>
                      <a:pt x="21745" y="38632"/>
                      <a:pt x="22134" y="38282"/>
                    </a:cubicBezTo>
                    <a:cubicBezTo>
                      <a:pt x="22860" y="37639"/>
                      <a:pt x="23253" y="36675"/>
                      <a:pt x="23170" y="35698"/>
                    </a:cubicBezTo>
                    <a:cubicBezTo>
                      <a:pt x="23110" y="35115"/>
                      <a:pt x="22908" y="34472"/>
                      <a:pt x="23241" y="33996"/>
                    </a:cubicBezTo>
                    <a:cubicBezTo>
                      <a:pt x="23646" y="33448"/>
                      <a:pt x="24551" y="33484"/>
                      <a:pt x="24908" y="32912"/>
                    </a:cubicBezTo>
                    <a:cubicBezTo>
                      <a:pt x="25182" y="32460"/>
                      <a:pt x="24956" y="31877"/>
                      <a:pt x="24789" y="31365"/>
                    </a:cubicBezTo>
                    <a:cubicBezTo>
                      <a:pt x="24611" y="30864"/>
                      <a:pt x="24563" y="30174"/>
                      <a:pt x="25027" y="29912"/>
                    </a:cubicBezTo>
                    <a:cubicBezTo>
                      <a:pt x="25146" y="29843"/>
                      <a:pt x="25269" y="29816"/>
                      <a:pt x="25396" y="29816"/>
                    </a:cubicBezTo>
                    <a:cubicBezTo>
                      <a:pt x="25866" y="29816"/>
                      <a:pt x="26382" y="30193"/>
                      <a:pt x="26888" y="30193"/>
                    </a:cubicBezTo>
                    <a:cubicBezTo>
                      <a:pt x="26927" y="30193"/>
                      <a:pt x="26965" y="30191"/>
                      <a:pt x="27004" y="30186"/>
                    </a:cubicBezTo>
                    <a:cubicBezTo>
                      <a:pt x="27480" y="30114"/>
                      <a:pt x="27813" y="29638"/>
                      <a:pt x="27873" y="29162"/>
                    </a:cubicBezTo>
                    <a:cubicBezTo>
                      <a:pt x="27933" y="28686"/>
                      <a:pt x="27778" y="28209"/>
                      <a:pt x="27575" y="27769"/>
                    </a:cubicBezTo>
                    <a:cubicBezTo>
                      <a:pt x="27385" y="27328"/>
                      <a:pt x="27147" y="26900"/>
                      <a:pt x="27063" y="26435"/>
                    </a:cubicBezTo>
                    <a:cubicBezTo>
                      <a:pt x="26956" y="25888"/>
                      <a:pt x="27040" y="25340"/>
                      <a:pt x="27301" y="24852"/>
                    </a:cubicBezTo>
                    <a:cubicBezTo>
                      <a:pt x="27540" y="24388"/>
                      <a:pt x="27921" y="24209"/>
                      <a:pt x="27980" y="23649"/>
                    </a:cubicBezTo>
                    <a:cubicBezTo>
                      <a:pt x="28111" y="22554"/>
                      <a:pt x="27349" y="21566"/>
                      <a:pt x="27421" y="20482"/>
                    </a:cubicBezTo>
                    <a:cubicBezTo>
                      <a:pt x="27468" y="19613"/>
                      <a:pt x="28063" y="18863"/>
                      <a:pt x="28790" y="18387"/>
                    </a:cubicBezTo>
                    <a:cubicBezTo>
                      <a:pt x="29516" y="17899"/>
                      <a:pt x="30349" y="17649"/>
                      <a:pt x="31171" y="17363"/>
                    </a:cubicBezTo>
                    <a:cubicBezTo>
                      <a:pt x="31993" y="17089"/>
                      <a:pt x="32814" y="16756"/>
                      <a:pt x="33457" y="16172"/>
                    </a:cubicBezTo>
                    <a:cubicBezTo>
                      <a:pt x="34100" y="15589"/>
                      <a:pt x="34505" y="14684"/>
                      <a:pt x="34290" y="13850"/>
                    </a:cubicBezTo>
                    <a:cubicBezTo>
                      <a:pt x="34128" y="13173"/>
                      <a:pt x="33445" y="12640"/>
                      <a:pt x="32775" y="12640"/>
                    </a:cubicBezTo>
                    <a:cubicBezTo>
                      <a:pt x="32610" y="12640"/>
                      <a:pt x="32446" y="12672"/>
                      <a:pt x="32290" y="12743"/>
                    </a:cubicBezTo>
                    <a:cubicBezTo>
                      <a:pt x="31897" y="12922"/>
                      <a:pt x="31612" y="13291"/>
                      <a:pt x="31219" y="13458"/>
                    </a:cubicBezTo>
                    <a:cubicBezTo>
                      <a:pt x="31049" y="13529"/>
                      <a:pt x="30872" y="13558"/>
                      <a:pt x="30691" y="13558"/>
                    </a:cubicBezTo>
                    <a:cubicBezTo>
                      <a:pt x="30238" y="13558"/>
                      <a:pt x="29763" y="13371"/>
                      <a:pt x="29337" y="13184"/>
                    </a:cubicBezTo>
                    <a:cubicBezTo>
                      <a:pt x="28421" y="12779"/>
                      <a:pt x="26456" y="12196"/>
                      <a:pt x="26135" y="11148"/>
                    </a:cubicBezTo>
                    <a:cubicBezTo>
                      <a:pt x="25694" y="9695"/>
                      <a:pt x="25575" y="8028"/>
                      <a:pt x="25301" y="6540"/>
                    </a:cubicBezTo>
                    <a:cubicBezTo>
                      <a:pt x="25206" y="6028"/>
                      <a:pt x="25051" y="5445"/>
                      <a:pt x="24599" y="5195"/>
                    </a:cubicBezTo>
                    <a:cubicBezTo>
                      <a:pt x="24087" y="4909"/>
                      <a:pt x="23396" y="5183"/>
                      <a:pt x="22896" y="4873"/>
                    </a:cubicBezTo>
                    <a:cubicBezTo>
                      <a:pt x="22396" y="4576"/>
                      <a:pt x="22348" y="3921"/>
                      <a:pt x="22027" y="3468"/>
                    </a:cubicBezTo>
                    <a:cubicBezTo>
                      <a:pt x="21706" y="3004"/>
                      <a:pt x="21110" y="2778"/>
                      <a:pt x="20551" y="2778"/>
                    </a:cubicBezTo>
                    <a:cubicBezTo>
                      <a:pt x="19979" y="2802"/>
                      <a:pt x="19431" y="2932"/>
                      <a:pt x="18919" y="3194"/>
                    </a:cubicBezTo>
                    <a:cubicBezTo>
                      <a:pt x="18507" y="3379"/>
                      <a:pt x="18084" y="3593"/>
                      <a:pt x="17633" y="3593"/>
                    </a:cubicBezTo>
                    <a:cubicBezTo>
                      <a:pt x="17590" y="3593"/>
                      <a:pt x="17546" y="3592"/>
                      <a:pt x="17503" y="3587"/>
                    </a:cubicBezTo>
                    <a:cubicBezTo>
                      <a:pt x="16931" y="3516"/>
                      <a:pt x="16479" y="3075"/>
                      <a:pt x="16074" y="2647"/>
                    </a:cubicBezTo>
                    <a:lnTo>
                      <a:pt x="15550" y="2099"/>
                    </a:lnTo>
                    <a:cubicBezTo>
                      <a:pt x="15145" y="1670"/>
                      <a:pt x="14633" y="1242"/>
                      <a:pt x="14324" y="742"/>
                    </a:cubicBezTo>
                    <a:cubicBezTo>
                      <a:pt x="14075" y="323"/>
                      <a:pt x="13901" y="1"/>
                      <a:pt x="133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/>
              </a:p>
            </p:txBody>
          </p:sp>
          <p:sp>
            <p:nvSpPr>
              <p:cNvPr id="878" name="Google Shape;878;p43"/>
              <p:cNvSpPr/>
              <p:nvPr/>
            </p:nvSpPr>
            <p:spPr>
              <a:xfrm>
                <a:off x="7778749" y="3065431"/>
                <a:ext cx="178468" cy="168577"/>
              </a:xfrm>
              <a:custGeom>
                <a:rect b="b" l="l" r="r" t="t"/>
                <a:pathLst>
                  <a:path extrusionOk="0" h="5062" w="5359">
                    <a:moveTo>
                      <a:pt x="2668" y="1"/>
                    </a:moveTo>
                    <a:cubicBezTo>
                      <a:pt x="2528" y="1"/>
                      <a:pt x="2388" y="37"/>
                      <a:pt x="2263" y="111"/>
                    </a:cubicBezTo>
                    <a:cubicBezTo>
                      <a:pt x="1905" y="325"/>
                      <a:pt x="1786" y="623"/>
                      <a:pt x="1334" y="730"/>
                    </a:cubicBezTo>
                    <a:cubicBezTo>
                      <a:pt x="1012" y="802"/>
                      <a:pt x="655" y="802"/>
                      <a:pt x="393" y="1004"/>
                    </a:cubicBezTo>
                    <a:cubicBezTo>
                      <a:pt x="36" y="1278"/>
                      <a:pt x="0" y="1814"/>
                      <a:pt x="203" y="2207"/>
                    </a:cubicBezTo>
                    <a:cubicBezTo>
                      <a:pt x="405" y="2600"/>
                      <a:pt x="786" y="2861"/>
                      <a:pt x="1167" y="3064"/>
                    </a:cubicBezTo>
                    <a:cubicBezTo>
                      <a:pt x="1560" y="3266"/>
                      <a:pt x="1953" y="3421"/>
                      <a:pt x="2322" y="3695"/>
                    </a:cubicBezTo>
                    <a:cubicBezTo>
                      <a:pt x="2691" y="3969"/>
                      <a:pt x="2965" y="4350"/>
                      <a:pt x="3310" y="4636"/>
                    </a:cubicBezTo>
                    <a:cubicBezTo>
                      <a:pt x="3599" y="4876"/>
                      <a:pt x="3949" y="5062"/>
                      <a:pt x="4312" y="5062"/>
                    </a:cubicBezTo>
                    <a:cubicBezTo>
                      <a:pt x="4398" y="5062"/>
                      <a:pt x="4485" y="5051"/>
                      <a:pt x="4572" y="5028"/>
                    </a:cubicBezTo>
                    <a:cubicBezTo>
                      <a:pt x="5072" y="4886"/>
                      <a:pt x="5358" y="4314"/>
                      <a:pt x="5358" y="3790"/>
                    </a:cubicBezTo>
                    <a:cubicBezTo>
                      <a:pt x="5358" y="3278"/>
                      <a:pt x="5120" y="2778"/>
                      <a:pt x="4882" y="2314"/>
                    </a:cubicBezTo>
                    <a:cubicBezTo>
                      <a:pt x="4668" y="1885"/>
                      <a:pt x="4418" y="1480"/>
                      <a:pt x="4120" y="1111"/>
                    </a:cubicBezTo>
                    <a:cubicBezTo>
                      <a:pt x="3822" y="778"/>
                      <a:pt x="3501" y="349"/>
                      <a:pt x="3108" y="123"/>
                    </a:cubicBezTo>
                    <a:cubicBezTo>
                      <a:pt x="2972" y="43"/>
                      <a:pt x="2820" y="1"/>
                      <a:pt x="2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/>
              </a:p>
            </p:txBody>
          </p:sp>
          <p:sp>
            <p:nvSpPr>
              <p:cNvPr id="879" name="Google Shape;879;p43"/>
              <p:cNvSpPr/>
              <p:nvPr/>
            </p:nvSpPr>
            <p:spPr>
              <a:xfrm>
                <a:off x="6059537" y="1715897"/>
                <a:ext cx="2506379" cy="2421158"/>
              </a:xfrm>
              <a:custGeom>
                <a:rect b="b" l="l" r="r" t="t"/>
                <a:pathLst>
                  <a:path extrusionOk="0" h="72702" w="75261">
                    <a:moveTo>
                      <a:pt x="5799" y="0"/>
                    </a:moveTo>
                    <a:lnTo>
                      <a:pt x="5799" y="0"/>
                    </a:lnTo>
                    <a:cubicBezTo>
                      <a:pt x="5644" y="250"/>
                      <a:pt x="5502" y="476"/>
                      <a:pt x="5347" y="726"/>
                    </a:cubicBezTo>
                    <a:cubicBezTo>
                      <a:pt x="5204" y="988"/>
                      <a:pt x="5061" y="1227"/>
                      <a:pt x="4918" y="1477"/>
                    </a:cubicBezTo>
                    <a:cubicBezTo>
                      <a:pt x="4609" y="2012"/>
                      <a:pt x="4323" y="2560"/>
                      <a:pt x="4049" y="3108"/>
                    </a:cubicBezTo>
                    <a:cubicBezTo>
                      <a:pt x="3930" y="3322"/>
                      <a:pt x="3823" y="3536"/>
                      <a:pt x="3716" y="3774"/>
                    </a:cubicBezTo>
                    <a:cubicBezTo>
                      <a:pt x="3608" y="4001"/>
                      <a:pt x="3501" y="4227"/>
                      <a:pt x="3406" y="4453"/>
                    </a:cubicBezTo>
                    <a:cubicBezTo>
                      <a:pt x="3156" y="5013"/>
                      <a:pt x="2906" y="5572"/>
                      <a:pt x="2680" y="6144"/>
                    </a:cubicBezTo>
                    <a:cubicBezTo>
                      <a:pt x="2573" y="6418"/>
                      <a:pt x="2477" y="6691"/>
                      <a:pt x="2370" y="6953"/>
                    </a:cubicBezTo>
                    <a:cubicBezTo>
                      <a:pt x="2263" y="7227"/>
                      <a:pt x="2156" y="7525"/>
                      <a:pt x="2073" y="7775"/>
                    </a:cubicBezTo>
                    <a:cubicBezTo>
                      <a:pt x="1977" y="8037"/>
                      <a:pt x="1894" y="8299"/>
                      <a:pt x="1811" y="8561"/>
                    </a:cubicBezTo>
                    <a:cubicBezTo>
                      <a:pt x="1656" y="9025"/>
                      <a:pt x="1525" y="9501"/>
                      <a:pt x="1394" y="9978"/>
                    </a:cubicBezTo>
                    <a:cubicBezTo>
                      <a:pt x="1334" y="10156"/>
                      <a:pt x="1299" y="10323"/>
                      <a:pt x="1239" y="10525"/>
                    </a:cubicBezTo>
                    <a:cubicBezTo>
                      <a:pt x="1191" y="10728"/>
                      <a:pt x="1132" y="10942"/>
                      <a:pt x="1084" y="11156"/>
                    </a:cubicBezTo>
                    <a:cubicBezTo>
                      <a:pt x="1013" y="11442"/>
                      <a:pt x="941" y="11716"/>
                      <a:pt x="894" y="12002"/>
                    </a:cubicBezTo>
                    <a:cubicBezTo>
                      <a:pt x="834" y="12287"/>
                      <a:pt x="775" y="12573"/>
                      <a:pt x="715" y="12871"/>
                    </a:cubicBezTo>
                    <a:cubicBezTo>
                      <a:pt x="239" y="15264"/>
                      <a:pt x="1" y="17693"/>
                      <a:pt x="1" y="20122"/>
                    </a:cubicBezTo>
                    <a:cubicBezTo>
                      <a:pt x="1" y="20503"/>
                      <a:pt x="13" y="20872"/>
                      <a:pt x="25" y="21253"/>
                    </a:cubicBezTo>
                    <a:cubicBezTo>
                      <a:pt x="37" y="21634"/>
                      <a:pt x="48" y="22015"/>
                      <a:pt x="72" y="22384"/>
                    </a:cubicBezTo>
                    <a:cubicBezTo>
                      <a:pt x="84" y="22622"/>
                      <a:pt x="108" y="22860"/>
                      <a:pt x="120" y="23098"/>
                    </a:cubicBezTo>
                    <a:cubicBezTo>
                      <a:pt x="215" y="24265"/>
                      <a:pt x="358" y="25420"/>
                      <a:pt x="560" y="26563"/>
                    </a:cubicBezTo>
                    <a:cubicBezTo>
                      <a:pt x="560" y="26587"/>
                      <a:pt x="560" y="26611"/>
                      <a:pt x="560" y="26623"/>
                    </a:cubicBezTo>
                    <a:cubicBezTo>
                      <a:pt x="608" y="26884"/>
                      <a:pt x="656" y="27146"/>
                      <a:pt x="703" y="27396"/>
                    </a:cubicBezTo>
                    <a:cubicBezTo>
                      <a:pt x="941" y="28611"/>
                      <a:pt x="1239" y="29813"/>
                      <a:pt x="1596" y="31004"/>
                    </a:cubicBezTo>
                    <a:cubicBezTo>
                      <a:pt x="1763" y="31564"/>
                      <a:pt x="1942" y="32123"/>
                      <a:pt x="2132" y="32671"/>
                    </a:cubicBezTo>
                    <a:cubicBezTo>
                      <a:pt x="2215" y="32897"/>
                      <a:pt x="2299" y="33123"/>
                      <a:pt x="2370" y="33338"/>
                    </a:cubicBezTo>
                    <a:cubicBezTo>
                      <a:pt x="2382" y="33350"/>
                      <a:pt x="2394" y="33373"/>
                      <a:pt x="2394" y="33397"/>
                    </a:cubicBezTo>
                    <a:cubicBezTo>
                      <a:pt x="2537" y="33742"/>
                      <a:pt x="2668" y="34100"/>
                      <a:pt x="2811" y="34445"/>
                    </a:cubicBezTo>
                    <a:cubicBezTo>
                      <a:pt x="2823" y="34469"/>
                      <a:pt x="2823" y="34481"/>
                      <a:pt x="2835" y="34504"/>
                    </a:cubicBezTo>
                    <a:cubicBezTo>
                      <a:pt x="2954" y="34802"/>
                      <a:pt x="3085" y="35100"/>
                      <a:pt x="3216" y="35397"/>
                    </a:cubicBezTo>
                    <a:cubicBezTo>
                      <a:pt x="3346" y="35695"/>
                      <a:pt x="3477" y="35993"/>
                      <a:pt x="3620" y="36290"/>
                    </a:cubicBezTo>
                    <a:cubicBezTo>
                      <a:pt x="3680" y="36409"/>
                      <a:pt x="3739" y="36540"/>
                      <a:pt x="3799" y="36671"/>
                    </a:cubicBezTo>
                    <a:cubicBezTo>
                      <a:pt x="3823" y="36707"/>
                      <a:pt x="3835" y="36743"/>
                      <a:pt x="3858" y="36779"/>
                    </a:cubicBezTo>
                    <a:cubicBezTo>
                      <a:pt x="3978" y="37029"/>
                      <a:pt x="4097" y="37279"/>
                      <a:pt x="4228" y="37529"/>
                    </a:cubicBezTo>
                    <a:cubicBezTo>
                      <a:pt x="4263" y="37588"/>
                      <a:pt x="4299" y="37648"/>
                      <a:pt x="4323" y="37719"/>
                    </a:cubicBezTo>
                    <a:cubicBezTo>
                      <a:pt x="4644" y="38326"/>
                      <a:pt x="4978" y="38922"/>
                      <a:pt x="5335" y="39505"/>
                    </a:cubicBezTo>
                    <a:cubicBezTo>
                      <a:pt x="5335" y="39505"/>
                      <a:pt x="5335" y="39517"/>
                      <a:pt x="5335" y="39517"/>
                    </a:cubicBezTo>
                    <a:cubicBezTo>
                      <a:pt x="5644" y="40029"/>
                      <a:pt x="5954" y="40517"/>
                      <a:pt x="6287" y="41017"/>
                    </a:cubicBezTo>
                    <a:cubicBezTo>
                      <a:pt x="6978" y="42541"/>
                      <a:pt x="7180" y="44410"/>
                      <a:pt x="6787" y="45958"/>
                    </a:cubicBezTo>
                    <a:cubicBezTo>
                      <a:pt x="6597" y="46732"/>
                      <a:pt x="6264" y="47482"/>
                      <a:pt x="6311" y="48268"/>
                    </a:cubicBezTo>
                    <a:cubicBezTo>
                      <a:pt x="6357" y="49018"/>
                      <a:pt x="6922" y="49822"/>
                      <a:pt x="7656" y="49822"/>
                    </a:cubicBezTo>
                    <a:cubicBezTo>
                      <a:pt x="7692" y="49822"/>
                      <a:pt x="7728" y="49820"/>
                      <a:pt x="7764" y="49816"/>
                    </a:cubicBezTo>
                    <a:cubicBezTo>
                      <a:pt x="8740" y="49709"/>
                      <a:pt x="9216" y="48351"/>
                      <a:pt x="10193" y="48292"/>
                    </a:cubicBezTo>
                    <a:cubicBezTo>
                      <a:pt x="10215" y="48290"/>
                      <a:pt x="10238" y="48289"/>
                      <a:pt x="10261" y="48289"/>
                    </a:cubicBezTo>
                    <a:cubicBezTo>
                      <a:pt x="10712" y="48289"/>
                      <a:pt x="11133" y="48622"/>
                      <a:pt x="11359" y="49030"/>
                    </a:cubicBezTo>
                    <a:cubicBezTo>
                      <a:pt x="11586" y="49471"/>
                      <a:pt x="11609" y="49971"/>
                      <a:pt x="11586" y="50459"/>
                    </a:cubicBezTo>
                    <a:cubicBezTo>
                      <a:pt x="11502" y="51637"/>
                      <a:pt x="11086" y="52757"/>
                      <a:pt x="10633" y="53852"/>
                    </a:cubicBezTo>
                    <a:cubicBezTo>
                      <a:pt x="10181" y="54947"/>
                      <a:pt x="9704" y="56031"/>
                      <a:pt x="9502" y="57198"/>
                    </a:cubicBezTo>
                    <a:cubicBezTo>
                      <a:pt x="9300" y="58365"/>
                      <a:pt x="9419" y="59627"/>
                      <a:pt x="10085" y="60603"/>
                    </a:cubicBezTo>
                    <a:cubicBezTo>
                      <a:pt x="10602" y="61383"/>
                      <a:pt x="11520" y="61911"/>
                      <a:pt x="12429" y="61911"/>
                    </a:cubicBezTo>
                    <a:cubicBezTo>
                      <a:pt x="12671" y="61911"/>
                      <a:pt x="12912" y="61874"/>
                      <a:pt x="13145" y="61793"/>
                    </a:cubicBezTo>
                    <a:cubicBezTo>
                      <a:pt x="14407" y="61365"/>
                      <a:pt x="15027" y="59877"/>
                      <a:pt x="14979" y="58543"/>
                    </a:cubicBezTo>
                    <a:cubicBezTo>
                      <a:pt x="14943" y="57222"/>
                      <a:pt x="14384" y="55959"/>
                      <a:pt x="13991" y="54685"/>
                    </a:cubicBezTo>
                    <a:cubicBezTo>
                      <a:pt x="13693" y="53697"/>
                      <a:pt x="13467" y="52578"/>
                      <a:pt x="13717" y="51554"/>
                    </a:cubicBezTo>
                    <a:cubicBezTo>
                      <a:pt x="13879" y="50924"/>
                      <a:pt x="14520" y="50649"/>
                      <a:pt x="15163" y="50649"/>
                    </a:cubicBezTo>
                    <a:cubicBezTo>
                      <a:pt x="15273" y="50649"/>
                      <a:pt x="15383" y="50657"/>
                      <a:pt x="15491" y="50673"/>
                    </a:cubicBezTo>
                    <a:cubicBezTo>
                      <a:pt x="15777" y="50899"/>
                      <a:pt x="16086" y="51114"/>
                      <a:pt x="16384" y="51316"/>
                    </a:cubicBezTo>
                    <a:cubicBezTo>
                      <a:pt x="16562" y="51637"/>
                      <a:pt x="16646" y="51995"/>
                      <a:pt x="16646" y="52364"/>
                    </a:cubicBezTo>
                    <a:cubicBezTo>
                      <a:pt x="16610" y="53019"/>
                      <a:pt x="16336" y="53614"/>
                      <a:pt x="16146" y="54233"/>
                    </a:cubicBezTo>
                    <a:cubicBezTo>
                      <a:pt x="15967" y="54864"/>
                      <a:pt x="15860" y="55567"/>
                      <a:pt x="16181" y="56126"/>
                    </a:cubicBezTo>
                    <a:cubicBezTo>
                      <a:pt x="16390" y="56497"/>
                      <a:pt x="16824" y="56742"/>
                      <a:pt x="17227" y="56742"/>
                    </a:cubicBezTo>
                    <a:cubicBezTo>
                      <a:pt x="17445" y="56742"/>
                      <a:pt x="17654" y="56670"/>
                      <a:pt x="17813" y="56507"/>
                    </a:cubicBezTo>
                    <a:cubicBezTo>
                      <a:pt x="18086" y="56245"/>
                      <a:pt x="18134" y="55840"/>
                      <a:pt x="18110" y="55447"/>
                    </a:cubicBezTo>
                    <a:cubicBezTo>
                      <a:pt x="18098" y="55066"/>
                      <a:pt x="18039" y="54685"/>
                      <a:pt x="18134" y="54316"/>
                    </a:cubicBezTo>
                    <a:cubicBezTo>
                      <a:pt x="18221" y="53991"/>
                      <a:pt x="18515" y="53676"/>
                      <a:pt x="18845" y="53676"/>
                    </a:cubicBezTo>
                    <a:cubicBezTo>
                      <a:pt x="18878" y="53676"/>
                      <a:pt x="18911" y="53679"/>
                      <a:pt x="18944" y="53685"/>
                    </a:cubicBezTo>
                    <a:cubicBezTo>
                      <a:pt x="19444" y="53757"/>
                      <a:pt x="19587" y="54400"/>
                      <a:pt x="19527" y="54888"/>
                    </a:cubicBezTo>
                    <a:cubicBezTo>
                      <a:pt x="19408" y="55662"/>
                      <a:pt x="19039" y="56376"/>
                      <a:pt x="18729" y="57079"/>
                    </a:cubicBezTo>
                    <a:cubicBezTo>
                      <a:pt x="18408" y="57793"/>
                      <a:pt x="18158" y="58579"/>
                      <a:pt x="18313" y="59341"/>
                    </a:cubicBezTo>
                    <a:cubicBezTo>
                      <a:pt x="18450" y="60072"/>
                      <a:pt x="19081" y="60749"/>
                      <a:pt x="19827" y="60749"/>
                    </a:cubicBezTo>
                    <a:cubicBezTo>
                      <a:pt x="19858" y="60749"/>
                      <a:pt x="19889" y="60748"/>
                      <a:pt x="19920" y="60746"/>
                    </a:cubicBezTo>
                    <a:cubicBezTo>
                      <a:pt x="20503" y="60686"/>
                      <a:pt x="20980" y="60210"/>
                      <a:pt x="21194" y="59650"/>
                    </a:cubicBezTo>
                    <a:cubicBezTo>
                      <a:pt x="21408" y="59091"/>
                      <a:pt x="21396" y="58495"/>
                      <a:pt x="21361" y="57900"/>
                    </a:cubicBezTo>
                    <a:cubicBezTo>
                      <a:pt x="21337" y="57436"/>
                      <a:pt x="21289" y="56960"/>
                      <a:pt x="21468" y="56531"/>
                    </a:cubicBezTo>
                    <a:cubicBezTo>
                      <a:pt x="21618" y="56161"/>
                      <a:pt x="21995" y="55866"/>
                      <a:pt x="22359" y="55866"/>
                    </a:cubicBezTo>
                    <a:cubicBezTo>
                      <a:pt x="22428" y="55866"/>
                      <a:pt x="22497" y="55877"/>
                      <a:pt x="22563" y="55900"/>
                    </a:cubicBezTo>
                    <a:cubicBezTo>
                      <a:pt x="22992" y="56043"/>
                      <a:pt x="23230" y="56555"/>
                      <a:pt x="23659" y="56614"/>
                    </a:cubicBezTo>
                    <a:cubicBezTo>
                      <a:pt x="23678" y="56616"/>
                      <a:pt x="23698" y="56617"/>
                      <a:pt x="23717" y="56617"/>
                    </a:cubicBezTo>
                    <a:cubicBezTo>
                      <a:pt x="24198" y="56617"/>
                      <a:pt x="24547" y="56066"/>
                      <a:pt x="25028" y="56043"/>
                    </a:cubicBezTo>
                    <a:cubicBezTo>
                      <a:pt x="25397" y="56043"/>
                      <a:pt x="25706" y="56364"/>
                      <a:pt x="25802" y="56710"/>
                    </a:cubicBezTo>
                    <a:cubicBezTo>
                      <a:pt x="25897" y="57055"/>
                      <a:pt x="25837" y="57436"/>
                      <a:pt x="25778" y="57805"/>
                    </a:cubicBezTo>
                    <a:cubicBezTo>
                      <a:pt x="25361" y="60270"/>
                      <a:pt x="24944" y="62734"/>
                      <a:pt x="24528" y="65211"/>
                    </a:cubicBezTo>
                    <a:cubicBezTo>
                      <a:pt x="24385" y="65996"/>
                      <a:pt x="24254" y="66794"/>
                      <a:pt x="24432" y="67568"/>
                    </a:cubicBezTo>
                    <a:cubicBezTo>
                      <a:pt x="24611" y="68354"/>
                      <a:pt x="25183" y="69092"/>
                      <a:pt x="25968" y="69223"/>
                    </a:cubicBezTo>
                    <a:cubicBezTo>
                      <a:pt x="26049" y="69236"/>
                      <a:pt x="26129" y="69243"/>
                      <a:pt x="26208" y="69243"/>
                    </a:cubicBezTo>
                    <a:cubicBezTo>
                      <a:pt x="27045" y="69243"/>
                      <a:pt x="27805" y="68527"/>
                      <a:pt x="28088" y="67711"/>
                    </a:cubicBezTo>
                    <a:cubicBezTo>
                      <a:pt x="28397" y="66818"/>
                      <a:pt x="28278" y="65842"/>
                      <a:pt x="28135" y="64913"/>
                    </a:cubicBezTo>
                    <a:cubicBezTo>
                      <a:pt x="27957" y="63532"/>
                      <a:pt x="27766" y="62151"/>
                      <a:pt x="27576" y="60770"/>
                    </a:cubicBezTo>
                    <a:cubicBezTo>
                      <a:pt x="27433" y="59722"/>
                      <a:pt x="27361" y="58495"/>
                      <a:pt x="28135" y="57793"/>
                    </a:cubicBezTo>
                    <a:cubicBezTo>
                      <a:pt x="28463" y="57488"/>
                      <a:pt x="28856" y="57350"/>
                      <a:pt x="29241" y="57350"/>
                    </a:cubicBezTo>
                    <a:cubicBezTo>
                      <a:pt x="30071" y="57350"/>
                      <a:pt x="30865" y="57988"/>
                      <a:pt x="30898" y="58948"/>
                    </a:cubicBezTo>
                    <a:cubicBezTo>
                      <a:pt x="30898" y="59400"/>
                      <a:pt x="30731" y="59841"/>
                      <a:pt x="30695" y="60281"/>
                    </a:cubicBezTo>
                    <a:cubicBezTo>
                      <a:pt x="30648" y="60722"/>
                      <a:pt x="30802" y="61258"/>
                      <a:pt x="31219" y="61413"/>
                    </a:cubicBezTo>
                    <a:cubicBezTo>
                      <a:pt x="31301" y="61444"/>
                      <a:pt x="31382" y="61459"/>
                      <a:pt x="31462" y="61459"/>
                    </a:cubicBezTo>
                    <a:cubicBezTo>
                      <a:pt x="31951" y="61459"/>
                      <a:pt x="32382" y="60911"/>
                      <a:pt x="32505" y="60389"/>
                    </a:cubicBezTo>
                    <a:cubicBezTo>
                      <a:pt x="32648" y="59781"/>
                      <a:pt x="32588" y="59103"/>
                      <a:pt x="32945" y="58591"/>
                    </a:cubicBezTo>
                    <a:cubicBezTo>
                      <a:pt x="33112" y="58365"/>
                      <a:pt x="33338" y="58186"/>
                      <a:pt x="33600" y="58079"/>
                    </a:cubicBezTo>
                    <a:cubicBezTo>
                      <a:pt x="34100" y="58484"/>
                      <a:pt x="34446" y="59043"/>
                      <a:pt x="34565" y="59674"/>
                    </a:cubicBezTo>
                    <a:cubicBezTo>
                      <a:pt x="34696" y="60436"/>
                      <a:pt x="34505" y="61258"/>
                      <a:pt x="34827" y="61960"/>
                    </a:cubicBezTo>
                    <a:cubicBezTo>
                      <a:pt x="35132" y="62655"/>
                      <a:pt x="35778" y="63004"/>
                      <a:pt x="36424" y="63004"/>
                    </a:cubicBezTo>
                    <a:cubicBezTo>
                      <a:pt x="37061" y="63004"/>
                      <a:pt x="37698" y="62664"/>
                      <a:pt x="38006" y="61984"/>
                    </a:cubicBezTo>
                    <a:cubicBezTo>
                      <a:pt x="38268" y="61401"/>
                      <a:pt x="38279" y="60615"/>
                      <a:pt x="38851" y="60353"/>
                    </a:cubicBezTo>
                    <a:cubicBezTo>
                      <a:pt x="38956" y="60299"/>
                      <a:pt x="39069" y="60274"/>
                      <a:pt x="39185" y="60274"/>
                    </a:cubicBezTo>
                    <a:cubicBezTo>
                      <a:pt x="39475" y="60274"/>
                      <a:pt x="39777" y="60429"/>
                      <a:pt x="39982" y="60651"/>
                    </a:cubicBezTo>
                    <a:cubicBezTo>
                      <a:pt x="40256" y="60960"/>
                      <a:pt x="40387" y="61389"/>
                      <a:pt x="40482" y="61793"/>
                    </a:cubicBezTo>
                    <a:cubicBezTo>
                      <a:pt x="40780" y="63151"/>
                      <a:pt x="40804" y="64568"/>
                      <a:pt x="40530" y="65937"/>
                    </a:cubicBezTo>
                    <a:cubicBezTo>
                      <a:pt x="40339" y="66842"/>
                      <a:pt x="40030" y="67723"/>
                      <a:pt x="39863" y="68628"/>
                    </a:cubicBezTo>
                    <a:cubicBezTo>
                      <a:pt x="39708" y="69533"/>
                      <a:pt x="39708" y="70521"/>
                      <a:pt x="40113" y="71342"/>
                    </a:cubicBezTo>
                    <a:cubicBezTo>
                      <a:pt x="40496" y="72098"/>
                      <a:pt x="41282" y="72702"/>
                      <a:pt x="42118" y="72702"/>
                    </a:cubicBezTo>
                    <a:cubicBezTo>
                      <a:pt x="42192" y="72702"/>
                      <a:pt x="42266" y="72697"/>
                      <a:pt x="42339" y="72688"/>
                    </a:cubicBezTo>
                    <a:cubicBezTo>
                      <a:pt x="43399" y="72545"/>
                      <a:pt x="44102" y="71521"/>
                      <a:pt x="44471" y="70533"/>
                    </a:cubicBezTo>
                    <a:cubicBezTo>
                      <a:pt x="45137" y="68771"/>
                      <a:pt x="45185" y="66842"/>
                      <a:pt x="44625" y="65044"/>
                    </a:cubicBezTo>
                    <a:cubicBezTo>
                      <a:pt x="44459" y="64532"/>
                      <a:pt x="44256" y="64044"/>
                      <a:pt x="44161" y="63520"/>
                    </a:cubicBezTo>
                    <a:cubicBezTo>
                      <a:pt x="44078" y="63008"/>
                      <a:pt x="44125" y="62436"/>
                      <a:pt x="44423" y="61996"/>
                    </a:cubicBezTo>
                    <a:cubicBezTo>
                      <a:pt x="44733" y="61543"/>
                      <a:pt x="45292" y="61317"/>
                      <a:pt x="45780" y="61055"/>
                    </a:cubicBezTo>
                    <a:cubicBezTo>
                      <a:pt x="46269" y="60781"/>
                      <a:pt x="46757" y="60365"/>
                      <a:pt x="46792" y="59817"/>
                    </a:cubicBezTo>
                    <a:cubicBezTo>
                      <a:pt x="46816" y="59424"/>
                      <a:pt x="46614" y="59067"/>
                      <a:pt x="46459" y="58710"/>
                    </a:cubicBezTo>
                    <a:cubicBezTo>
                      <a:pt x="46304" y="58353"/>
                      <a:pt x="46197" y="57912"/>
                      <a:pt x="46399" y="57579"/>
                    </a:cubicBezTo>
                    <a:cubicBezTo>
                      <a:pt x="46584" y="57308"/>
                      <a:pt x="46936" y="57194"/>
                      <a:pt x="47267" y="57194"/>
                    </a:cubicBezTo>
                    <a:cubicBezTo>
                      <a:pt x="47300" y="57194"/>
                      <a:pt x="47332" y="57196"/>
                      <a:pt x="47364" y="57198"/>
                    </a:cubicBezTo>
                    <a:cubicBezTo>
                      <a:pt x="47733" y="57222"/>
                      <a:pt x="48078" y="57329"/>
                      <a:pt x="48447" y="57341"/>
                    </a:cubicBezTo>
                    <a:cubicBezTo>
                      <a:pt x="49162" y="57341"/>
                      <a:pt x="49828" y="56960"/>
                      <a:pt x="50186" y="56340"/>
                    </a:cubicBezTo>
                    <a:cubicBezTo>
                      <a:pt x="50745" y="56412"/>
                      <a:pt x="51305" y="56483"/>
                      <a:pt x="51876" y="56543"/>
                    </a:cubicBezTo>
                    <a:cubicBezTo>
                      <a:pt x="52019" y="56567"/>
                      <a:pt x="52174" y="56590"/>
                      <a:pt x="52317" y="56614"/>
                    </a:cubicBezTo>
                    <a:cubicBezTo>
                      <a:pt x="52781" y="56710"/>
                      <a:pt x="53234" y="56864"/>
                      <a:pt x="53567" y="57222"/>
                    </a:cubicBezTo>
                    <a:cubicBezTo>
                      <a:pt x="53948" y="57662"/>
                      <a:pt x="54174" y="58234"/>
                      <a:pt x="54210" y="58829"/>
                    </a:cubicBezTo>
                    <a:cubicBezTo>
                      <a:pt x="54258" y="59543"/>
                      <a:pt x="54091" y="60270"/>
                      <a:pt x="53889" y="60960"/>
                    </a:cubicBezTo>
                    <a:cubicBezTo>
                      <a:pt x="53817" y="61174"/>
                      <a:pt x="53734" y="61377"/>
                      <a:pt x="53627" y="61567"/>
                    </a:cubicBezTo>
                    <a:cubicBezTo>
                      <a:pt x="53472" y="62008"/>
                      <a:pt x="53365" y="62472"/>
                      <a:pt x="53281" y="62948"/>
                    </a:cubicBezTo>
                    <a:cubicBezTo>
                      <a:pt x="53210" y="63448"/>
                      <a:pt x="53234" y="63960"/>
                      <a:pt x="53353" y="64460"/>
                    </a:cubicBezTo>
                    <a:cubicBezTo>
                      <a:pt x="53460" y="64758"/>
                      <a:pt x="53591" y="65032"/>
                      <a:pt x="53722" y="65270"/>
                    </a:cubicBezTo>
                    <a:cubicBezTo>
                      <a:pt x="53853" y="65532"/>
                      <a:pt x="54008" y="65758"/>
                      <a:pt x="54198" y="65973"/>
                    </a:cubicBezTo>
                    <a:cubicBezTo>
                      <a:pt x="54234" y="66020"/>
                      <a:pt x="54281" y="66056"/>
                      <a:pt x="54317" y="66092"/>
                    </a:cubicBezTo>
                    <a:cubicBezTo>
                      <a:pt x="54615" y="66342"/>
                      <a:pt x="54948" y="66520"/>
                      <a:pt x="55317" y="66627"/>
                    </a:cubicBezTo>
                    <a:cubicBezTo>
                      <a:pt x="55511" y="66679"/>
                      <a:pt x="55707" y="66704"/>
                      <a:pt x="55902" y="66704"/>
                    </a:cubicBezTo>
                    <a:cubicBezTo>
                      <a:pt x="56473" y="66704"/>
                      <a:pt x="57028" y="66485"/>
                      <a:pt x="57437" y="66068"/>
                    </a:cubicBezTo>
                    <a:cubicBezTo>
                      <a:pt x="57972" y="65508"/>
                      <a:pt x="58115" y="64699"/>
                      <a:pt x="58210" y="63937"/>
                    </a:cubicBezTo>
                    <a:cubicBezTo>
                      <a:pt x="58330" y="63044"/>
                      <a:pt x="58425" y="62115"/>
                      <a:pt x="58175" y="61234"/>
                    </a:cubicBezTo>
                    <a:cubicBezTo>
                      <a:pt x="57949" y="60424"/>
                      <a:pt x="57448" y="59722"/>
                      <a:pt x="57103" y="58960"/>
                    </a:cubicBezTo>
                    <a:cubicBezTo>
                      <a:pt x="56877" y="58436"/>
                      <a:pt x="56710" y="57900"/>
                      <a:pt x="56627" y="57341"/>
                    </a:cubicBezTo>
                    <a:lnTo>
                      <a:pt x="56627" y="57329"/>
                    </a:lnTo>
                    <a:cubicBezTo>
                      <a:pt x="56448" y="56507"/>
                      <a:pt x="56425" y="55626"/>
                      <a:pt x="56698" y="54864"/>
                    </a:cubicBezTo>
                    <a:cubicBezTo>
                      <a:pt x="56841" y="54185"/>
                      <a:pt x="57151" y="53542"/>
                      <a:pt x="57949" y="53531"/>
                    </a:cubicBezTo>
                    <a:lnTo>
                      <a:pt x="58020" y="53531"/>
                    </a:lnTo>
                    <a:cubicBezTo>
                      <a:pt x="58091" y="53531"/>
                      <a:pt x="58151" y="53542"/>
                      <a:pt x="58222" y="53554"/>
                    </a:cubicBezTo>
                    <a:lnTo>
                      <a:pt x="58246" y="53554"/>
                    </a:lnTo>
                    <a:lnTo>
                      <a:pt x="58389" y="53590"/>
                    </a:lnTo>
                    <a:cubicBezTo>
                      <a:pt x="58687" y="53685"/>
                      <a:pt x="58996" y="53828"/>
                      <a:pt x="59294" y="53852"/>
                    </a:cubicBezTo>
                    <a:cubicBezTo>
                      <a:pt x="59342" y="53864"/>
                      <a:pt x="59401" y="53864"/>
                      <a:pt x="59449" y="53864"/>
                    </a:cubicBezTo>
                    <a:lnTo>
                      <a:pt x="59532" y="53864"/>
                    </a:lnTo>
                    <a:cubicBezTo>
                      <a:pt x="59544" y="53864"/>
                      <a:pt x="59568" y="53864"/>
                      <a:pt x="59592" y="53852"/>
                    </a:cubicBezTo>
                    <a:cubicBezTo>
                      <a:pt x="59627" y="53852"/>
                      <a:pt x="59651" y="53840"/>
                      <a:pt x="59687" y="53840"/>
                    </a:cubicBezTo>
                    <a:cubicBezTo>
                      <a:pt x="59711" y="53828"/>
                      <a:pt x="59734" y="53816"/>
                      <a:pt x="59770" y="53804"/>
                    </a:cubicBezTo>
                    <a:cubicBezTo>
                      <a:pt x="60592" y="53471"/>
                      <a:pt x="60306" y="52042"/>
                      <a:pt x="61044" y="51554"/>
                    </a:cubicBezTo>
                    <a:cubicBezTo>
                      <a:pt x="61190" y="51461"/>
                      <a:pt x="61355" y="51419"/>
                      <a:pt x="61524" y="51419"/>
                    </a:cubicBezTo>
                    <a:cubicBezTo>
                      <a:pt x="61849" y="51419"/>
                      <a:pt x="62186" y="51577"/>
                      <a:pt x="62413" y="51828"/>
                    </a:cubicBezTo>
                    <a:cubicBezTo>
                      <a:pt x="62747" y="52209"/>
                      <a:pt x="62866" y="52733"/>
                      <a:pt x="62913" y="53233"/>
                    </a:cubicBezTo>
                    <a:cubicBezTo>
                      <a:pt x="63021" y="54316"/>
                      <a:pt x="62830" y="55400"/>
                      <a:pt x="62771" y="56483"/>
                    </a:cubicBezTo>
                    <a:cubicBezTo>
                      <a:pt x="62711" y="57567"/>
                      <a:pt x="62759" y="58686"/>
                      <a:pt x="63306" y="59638"/>
                    </a:cubicBezTo>
                    <a:cubicBezTo>
                      <a:pt x="63758" y="60441"/>
                      <a:pt x="64633" y="61050"/>
                      <a:pt x="65524" y="61050"/>
                    </a:cubicBezTo>
                    <a:cubicBezTo>
                      <a:pt x="65690" y="61050"/>
                      <a:pt x="65857" y="61029"/>
                      <a:pt x="66021" y="60984"/>
                    </a:cubicBezTo>
                    <a:cubicBezTo>
                      <a:pt x="66997" y="60722"/>
                      <a:pt x="67628" y="59698"/>
                      <a:pt x="67700" y="58698"/>
                    </a:cubicBezTo>
                    <a:cubicBezTo>
                      <a:pt x="67783" y="57686"/>
                      <a:pt x="67414" y="56710"/>
                      <a:pt x="66938" y="55817"/>
                    </a:cubicBezTo>
                    <a:cubicBezTo>
                      <a:pt x="66462" y="54924"/>
                      <a:pt x="65890" y="54066"/>
                      <a:pt x="65521" y="53138"/>
                    </a:cubicBezTo>
                    <a:cubicBezTo>
                      <a:pt x="65164" y="52245"/>
                      <a:pt x="65009" y="51292"/>
                      <a:pt x="65033" y="50340"/>
                    </a:cubicBezTo>
                    <a:cubicBezTo>
                      <a:pt x="65053" y="49807"/>
                      <a:pt x="65065" y="48148"/>
                      <a:pt x="65802" y="48148"/>
                    </a:cubicBezTo>
                    <a:cubicBezTo>
                      <a:pt x="65922" y="48148"/>
                      <a:pt x="66062" y="48192"/>
                      <a:pt x="66223" y="48292"/>
                    </a:cubicBezTo>
                    <a:cubicBezTo>
                      <a:pt x="66485" y="48459"/>
                      <a:pt x="66700" y="48697"/>
                      <a:pt x="66997" y="48768"/>
                    </a:cubicBezTo>
                    <a:cubicBezTo>
                      <a:pt x="67046" y="48779"/>
                      <a:pt x="67095" y="48784"/>
                      <a:pt x="67143" y="48784"/>
                    </a:cubicBezTo>
                    <a:cubicBezTo>
                      <a:pt x="67565" y="48784"/>
                      <a:pt x="67949" y="48386"/>
                      <a:pt x="68045" y="47958"/>
                    </a:cubicBezTo>
                    <a:cubicBezTo>
                      <a:pt x="68164" y="47482"/>
                      <a:pt x="68021" y="46994"/>
                      <a:pt x="67866" y="46518"/>
                    </a:cubicBezTo>
                    <a:cubicBezTo>
                      <a:pt x="67712" y="46053"/>
                      <a:pt x="67557" y="45565"/>
                      <a:pt x="67652" y="45077"/>
                    </a:cubicBezTo>
                    <a:cubicBezTo>
                      <a:pt x="67735" y="44649"/>
                      <a:pt x="68009" y="44279"/>
                      <a:pt x="68390" y="44077"/>
                    </a:cubicBezTo>
                    <a:cubicBezTo>
                      <a:pt x="68535" y="44002"/>
                      <a:pt x="68663" y="43969"/>
                      <a:pt x="68775" y="43969"/>
                    </a:cubicBezTo>
                    <a:cubicBezTo>
                      <a:pt x="69159" y="43969"/>
                      <a:pt x="69341" y="44366"/>
                      <a:pt x="69295" y="44827"/>
                    </a:cubicBezTo>
                    <a:cubicBezTo>
                      <a:pt x="69236" y="45589"/>
                      <a:pt x="69295" y="46530"/>
                      <a:pt x="69962" y="47042"/>
                    </a:cubicBezTo>
                    <a:cubicBezTo>
                      <a:pt x="70376" y="47367"/>
                      <a:pt x="70904" y="47708"/>
                      <a:pt x="71452" y="47708"/>
                    </a:cubicBezTo>
                    <a:cubicBezTo>
                      <a:pt x="71566" y="47708"/>
                      <a:pt x="71681" y="47694"/>
                      <a:pt x="71796" y="47661"/>
                    </a:cubicBezTo>
                    <a:cubicBezTo>
                      <a:pt x="72748" y="47387"/>
                      <a:pt x="73129" y="46173"/>
                      <a:pt x="72927" y="45208"/>
                    </a:cubicBezTo>
                    <a:cubicBezTo>
                      <a:pt x="72724" y="44232"/>
                      <a:pt x="72129" y="43398"/>
                      <a:pt x="71724" y="42494"/>
                    </a:cubicBezTo>
                    <a:cubicBezTo>
                      <a:pt x="71045" y="40886"/>
                      <a:pt x="70986" y="39076"/>
                      <a:pt x="71581" y="37445"/>
                    </a:cubicBezTo>
                    <a:cubicBezTo>
                      <a:pt x="71938" y="36767"/>
                      <a:pt x="72272" y="36076"/>
                      <a:pt x="72581" y="35374"/>
                    </a:cubicBezTo>
                    <a:cubicBezTo>
                      <a:pt x="72641" y="34112"/>
                      <a:pt x="73808" y="32254"/>
                      <a:pt x="74153" y="31087"/>
                    </a:cubicBezTo>
                    <a:cubicBezTo>
                      <a:pt x="74558" y="29778"/>
                      <a:pt x="74570" y="27456"/>
                      <a:pt x="75260" y="26349"/>
                    </a:cubicBezTo>
                    <a:lnTo>
                      <a:pt x="75260" y="26349"/>
                    </a:lnTo>
                    <a:cubicBezTo>
                      <a:pt x="68331" y="37410"/>
                      <a:pt x="56198" y="44125"/>
                      <a:pt x="43149" y="44125"/>
                    </a:cubicBezTo>
                    <a:cubicBezTo>
                      <a:pt x="22230" y="44125"/>
                      <a:pt x="5275" y="27170"/>
                      <a:pt x="5275" y="6251"/>
                    </a:cubicBezTo>
                    <a:cubicBezTo>
                      <a:pt x="5275" y="4155"/>
                      <a:pt x="5442" y="2060"/>
                      <a:pt x="5799" y="0"/>
                    </a:cubicBezTo>
                    <a:close/>
                  </a:path>
                </a:pathLst>
              </a:custGeom>
              <a:solidFill>
                <a:srgbClr val="000000">
                  <a:alpha val="21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/>
              </a:p>
            </p:txBody>
          </p:sp>
          <p:sp>
            <p:nvSpPr>
              <p:cNvPr id="880" name="Google Shape;880;p43"/>
              <p:cNvSpPr/>
              <p:nvPr/>
            </p:nvSpPr>
            <p:spPr>
              <a:xfrm>
                <a:off x="6664755" y="1871480"/>
                <a:ext cx="367426" cy="113495"/>
              </a:xfrm>
              <a:custGeom>
                <a:rect b="b" l="l" r="r" t="t"/>
                <a:pathLst>
                  <a:path extrusionOk="0" h="3408" w="11033">
                    <a:moveTo>
                      <a:pt x="10285" y="1"/>
                    </a:moveTo>
                    <a:cubicBezTo>
                      <a:pt x="10096" y="1"/>
                      <a:pt x="9908" y="86"/>
                      <a:pt x="9759" y="222"/>
                    </a:cubicBezTo>
                    <a:cubicBezTo>
                      <a:pt x="8409" y="1455"/>
                      <a:pt x="6689" y="2069"/>
                      <a:pt x="4955" y="2069"/>
                    </a:cubicBezTo>
                    <a:cubicBezTo>
                      <a:pt x="3675" y="2069"/>
                      <a:pt x="2387" y="1734"/>
                      <a:pt x="1234" y="1067"/>
                    </a:cubicBezTo>
                    <a:cubicBezTo>
                      <a:pt x="1122" y="1001"/>
                      <a:pt x="1013" y="972"/>
                      <a:pt x="912" y="972"/>
                    </a:cubicBezTo>
                    <a:cubicBezTo>
                      <a:pt x="336" y="972"/>
                      <a:pt x="1" y="1905"/>
                      <a:pt x="639" y="2270"/>
                    </a:cubicBezTo>
                    <a:cubicBezTo>
                      <a:pt x="1967" y="3038"/>
                      <a:pt x="3430" y="3408"/>
                      <a:pt x="4883" y="3408"/>
                    </a:cubicBezTo>
                    <a:cubicBezTo>
                      <a:pt x="7012" y="3408"/>
                      <a:pt x="9123" y="2614"/>
                      <a:pt x="10771" y="1115"/>
                    </a:cubicBezTo>
                    <a:cubicBezTo>
                      <a:pt x="11033" y="876"/>
                      <a:pt x="10950" y="388"/>
                      <a:pt x="10699" y="162"/>
                    </a:cubicBezTo>
                    <a:cubicBezTo>
                      <a:pt x="10571" y="49"/>
                      <a:pt x="10428" y="1"/>
                      <a:pt x="10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/>
              </a:p>
            </p:txBody>
          </p:sp>
          <p:sp>
            <p:nvSpPr>
              <p:cNvPr id="881" name="Google Shape;881;p43"/>
              <p:cNvSpPr/>
              <p:nvPr/>
            </p:nvSpPr>
            <p:spPr>
              <a:xfrm>
                <a:off x="7377902" y="1947774"/>
                <a:ext cx="331460" cy="193821"/>
              </a:xfrm>
              <a:custGeom>
                <a:rect b="b" l="l" r="r" t="t"/>
                <a:pathLst>
                  <a:path extrusionOk="0" h="5820" w="9953">
                    <a:moveTo>
                      <a:pt x="778" y="0"/>
                    </a:moveTo>
                    <a:cubicBezTo>
                      <a:pt x="708" y="0"/>
                      <a:pt x="635" y="12"/>
                      <a:pt x="560" y="38"/>
                    </a:cubicBezTo>
                    <a:cubicBezTo>
                      <a:pt x="250" y="157"/>
                      <a:pt x="0" y="574"/>
                      <a:pt x="155" y="895"/>
                    </a:cubicBezTo>
                    <a:cubicBezTo>
                      <a:pt x="1606" y="3904"/>
                      <a:pt x="4622" y="5819"/>
                      <a:pt x="7903" y="5819"/>
                    </a:cubicBezTo>
                    <a:cubicBezTo>
                      <a:pt x="8309" y="5819"/>
                      <a:pt x="8720" y="5790"/>
                      <a:pt x="9132" y="5729"/>
                    </a:cubicBezTo>
                    <a:cubicBezTo>
                      <a:pt x="9953" y="5604"/>
                      <a:pt x="9890" y="4376"/>
                      <a:pt x="9131" y="4376"/>
                    </a:cubicBezTo>
                    <a:cubicBezTo>
                      <a:pt x="9097" y="4376"/>
                      <a:pt x="9062" y="4379"/>
                      <a:pt x="9025" y="4384"/>
                    </a:cubicBezTo>
                    <a:cubicBezTo>
                      <a:pt x="8660" y="4439"/>
                      <a:pt x="8295" y="4465"/>
                      <a:pt x="7932" y="4465"/>
                    </a:cubicBezTo>
                    <a:cubicBezTo>
                      <a:pt x="5216" y="4465"/>
                      <a:pt x="2635" y="2965"/>
                      <a:pt x="1417" y="455"/>
                    </a:cubicBezTo>
                    <a:cubicBezTo>
                      <a:pt x="1293" y="197"/>
                      <a:pt x="1061" y="0"/>
                      <a:pt x="7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/>
              </a:p>
            </p:txBody>
          </p:sp>
          <p:sp>
            <p:nvSpPr>
              <p:cNvPr id="882" name="Google Shape;882;p43"/>
              <p:cNvSpPr/>
              <p:nvPr/>
            </p:nvSpPr>
            <p:spPr>
              <a:xfrm>
                <a:off x="6759364" y="2484690"/>
                <a:ext cx="657624" cy="222228"/>
              </a:xfrm>
              <a:custGeom>
                <a:rect b="b" l="l" r="r" t="t"/>
                <a:pathLst>
                  <a:path extrusionOk="0" h="6673" w="19747">
                    <a:moveTo>
                      <a:pt x="7951" y="0"/>
                    </a:moveTo>
                    <a:cubicBezTo>
                      <a:pt x="5446" y="0"/>
                      <a:pt x="2917" y="657"/>
                      <a:pt x="631" y="2024"/>
                    </a:cubicBezTo>
                    <a:cubicBezTo>
                      <a:pt x="1" y="2385"/>
                      <a:pt x="430" y="3233"/>
                      <a:pt x="1028" y="3233"/>
                    </a:cubicBezTo>
                    <a:cubicBezTo>
                      <a:pt x="1142" y="3233"/>
                      <a:pt x="1262" y="3202"/>
                      <a:pt x="1381" y="3132"/>
                    </a:cubicBezTo>
                    <a:cubicBezTo>
                      <a:pt x="3407" y="1955"/>
                      <a:pt x="5655" y="1390"/>
                      <a:pt x="7888" y="1390"/>
                    </a:cubicBezTo>
                    <a:cubicBezTo>
                      <a:pt x="11825" y="1390"/>
                      <a:pt x="15715" y="3147"/>
                      <a:pt x="18253" y="6406"/>
                    </a:cubicBezTo>
                    <a:cubicBezTo>
                      <a:pt x="18398" y="6595"/>
                      <a:pt x="18590" y="6673"/>
                      <a:pt x="18779" y="6673"/>
                    </a:cubicBezTo>
                    <a:cubicBezTo>
                      <a:pt x="19271" y="6673"/>
                      <a:pt x="19747" y="6146"/>
                      <a:pt x="19360" y="5656"/>
                    </a:cubicBezTo>
                    <a:cubicBezTo>
                      <a:pt x="16565" y="1978"/>
                      <a:pt x="12295" y="0"/>
                      <a:pt x="79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/>
              </a:p>
            </p:txBody>
          </p:sp>
          <p:sp>
            <p:nvSpPr>
              <p:cNvPr id="883" name="Google Shape;883;p43"/>
              <p:cNvSpPr/>
              <p:nvPr/>
            </p:nvSpPr>
            <p:spPr>
              <a:xfrm>
                <a:off x="7707784" y="2328074"/>
                <a:ext cx="209772" cy="276777"/>
              </a:xfrm>
              <a:custGeom>
                <a:rect b="b" l="l" r="r" t="t"/>
                <a:pathLst>
                  <a:path extrusionOk="0" h="8311" w="6299">
                    <a:moveTo>
                      <a:pt x="3143" y="0"/>
                    </a:moveTo>
                    <a:cubicBezTo>
                      <a:pt x="3143" y="0"/>
                      <a:pt x="36" y="2929"/>
                      <a:pt x="36" y="5120"/>
                    </a:cubicBezTo>
                    <a:cubicBezTo>
                      <a:pt x="0" y="6870"/>
                      <a:pt x="1405" y="8311"/>
                      <a:pt x="3143" y="8311"/>
                    </a:cubicBezTo>
                    <a:cubicBezTo>
                      <a:pt x="4894" y="8311"/>
                      <a:pt x="6299" y="6870"/>
                      <a:pt x="6263" y="5120"/>
                    </a:cubicBezTo>
                    <a:cubicBezTo>
                      <a:pt x="6263" y="2977"/>
                      <a:pt x="3143" y="0"/>
                      <a:pt x="31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/>
              </a:p>
            </p:txBody>
          </p:sp>
          <p:sp>
            <p:nvSpPr>
              <p:cNvPr id="884" name="Google Shape;884;p43"/>
              <p:cNvSpPr/>
              <p:nvPr/>
            </p:nvSpPr>
            <p:spPr>
              <a:xfrm>
                <a:off x="7985717" y="2503306"/>
                <a:ext cx="126516" cy="167378"/>
              </a:xfrm>
              <a:custGeom>
                <a:rect b="b" l="l" r="r" t="t"/>
                <a:pathLst>
                  <a:path extrusionOk="0" h="5026" w="3799">
                    <a:moveTo>
                      <a:pt x="1893" y="1"/>
                    </a:moveTo>
                    <a:cubicBezTo>
                      <a:pt x="1893" y="1"/>
                      <a:pt x="0" y="1787"/>
                      <a:pt x="0" y="3120"/>
                    </a:cubicBezTo>
                    <a:cubicBezTo>
                      <a:pt x="0" y="4168"/>
                      <a:pt x="846" y="5025"/>
                      <a:pt x="1893" y="5025"/>
                    </a:cubicBezTo>
                    <a:cubicBezTo>
                      <a:pt x="2941" y="5025"/>
                      <a:pt x="3787" y="4168"/>
                      <a:pt x="3787" y="3120"/>
                    </a:cubicBezTo>
                    <a:cubicBezTo>
                      <a:pt x="3798" y="1799"/>
                      <a:pt x="1893" y="1"/>
                      <a:pt x="18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/>
              </a:p>
            </p:txBody>
          </p:sp>
        </p:grpSp>
        <p:grpSp>
          <p:nvGrpSpPr>
            <p:cNvPr id="885" name="Google Shape;885;p43"/>
            <p:cNvGrpSpPr/>
            <p:nvPr/>
          </p:nvGrpSpPr>
          <p:grpSpPr>
            <a:xfrm>
              <a:off x="5655633" y="1302921"/>
              <a:ext cx="637547" cy="2200485"/>
              <a:chOff x="5616728" y="1261775"/>
              <a:chExt cx="648770" cy="2239224"/>
            </a:xfrm>
          </p:grpSpPr>
          <p:sp>
            <p:nvSpPr>
              <p:cNvPr id="886" name="Google Shape;886;p43"/>
              <p:cNvSpPr/>
              <p:nvPr/>
            </p:nvSpPr>
            <p:spPr>
              <a:xfrm>
                <a:off x="5874092" y="1337846"/>
                <a:ext cx="137810" cy="1465964"/>
              </a:xfrm>
              <a:custGeom>
                <a:rect b="b" l="l" r="r" t="t"/>
                <a:pathLst>
                  <a:path extrusionOk="0" h="46114" w="4335">
                    <a:moveTo>
                      <a:pt x="2203" y="1"/>
                    </a:moveTo>
                    <a:cubicBezTo>
                      <a:pt x="1025" y="1"/>
                      <a:pt x="72" y="953"/>
                      <a:pt x="72" y="2120"/>
                    </a:cubicBezTo>
                    <a:lnTo>
                      <a:pt x="1" y="46114"/>
                    </a:lnTo>
                    <a:lnTo>
                      <a:pt x="4251" y="46114"/>
                    </a:lnTo>
                    <a:lnTo>
                      <a:pt x="4335" y="2120"/>
                    </a:lnTo>
                    <a:cubicBezTo>
                      <a:pt x="4323" y="953"/>
                      <a:pt x="3382" y="1"/>
                      <a:pt x="2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/>
              </a:p>
            </p:txBody>
          </p:sp>
          <p:sp>
            <p:nvSpPr>
              <p:cNvPr id="887" name="Google Shape;887;p43"/>
              <p:cNvSpPr/>
              <p:nvPr/>
            </p:nvSpPr>
            <p:spPr>
              <a:xfrm>
                <a:off x="5874474" y="1824599"/>
                <a:ext cx="136665" cy="685869"/>
              </a:xfrm>
              <a:custGeom>
                <a:rect b="b" l="l" r="r" t="t"/>
                <a:pathLst>
                  <a:path extrusionOk="0" h="21575" w="4299">
                    <a:moveTo>
                      <a:pt x="36" y="0"/>
                    </a:moveTo>
                    <a:lnTo>
                      <a:pt x="1" y="21574"/>
                    </a:lnTo>
                    <a:lnTo>
                      <a:pt x="4263" y="21574"/>
                    </a:lnTo>
                    <a:lnTo>
                      <a:pt x="4299" y="0"/>
                    </a:lnTo>
                    <a:close/>
                  </a:path>
                </a:pathLst>
              </a:custGeom>
              <a:solidFill>
                <a:srgbClr val="EC5F4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/>
              </a:p>
            </p:txBody>
          </p:sp>
          <p:sp>
            <p:nvSpPr>
              <p:cNvPr id="888" name="Google Shape;888;p43"/>
              <p:cNvSpPr/>
              <p:nvPr/>
            </p:nvSpPr>
            <p:spPr>
              <a:xfrm>
                <a:off x="5695819" y="2907809"/>
                <a:ext cx="490965" cy="520116"/>
              </a:xfrm>
              <a:custGeom>
                <a:rect b="b" l="l" r="r" t="t"/>
                <a:pathLst>
                  <a:path extrusionOk="0" h="16361" w="15444">
                    <a:moveTo>
                      <a:pt x="5609" y="1"/>
                    </a:moveTo>
                    <a:lnTo>
                      <a:pt x="5609" y="882"/>
                    </a:lnTo>
                    <a:cubicBezTo>
                      <a:pt x="5597" y="1727"/>
                      <a:pt x="5132" y="2513"/>
                      <a:pt x="4382" y="2906"/>
                    </a:cubicBezTo>
                    <a:cubicBezTo>
                      <a:pt x="1477" y="4442"/>
                      <a:pt x="1" y="7752"/>
                      <a:pt x="787" y="10931"/>
                    </a:cubicBezTo>
                    <a:cubicBezTo>
                      <a:pt x="1572" y="14122"/>
                      <a:pt x="4430" y="16360"/>
                      <a:pt x="7704" y="16360"/>
                    </a:cubicBezTo>
                    <a:cubicBezTo>
                      <a:pt x="7713" y="16360"/>
                      <a:pt x="7722" y="16360"/>
                      <a:pt x="7730" y="16360"/>
                    </a:cubicBezTo>
                    <a:cubicBezTo>
                      <a:pt x="11005" y="16360"/>
                      <a:pt x="13850" y="14125"/>
                      <a:pt x="14646" y="10955"/>
                    </a:cubicBezTo>
                    <a:cubicBezTo>
                      <a:pt x="15443" y="7776"/>
                      <a:pt x="13979" y="4454"/>
                      <a:pt x="11074" y="2918"/>
                    </a:cubicBezTo>
                    <a:cubicBezTo>
                      <a:pt x="10324" y="2513"/>
                      <a:pt x="9859" y="1739"/>
                      <a:pt x="9859" y="894"/>
                    </a:cubicBezTo>
                    <a:lnTo>
                      <a:pt x="98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/>
              </a:p>
            </p:txBody>
          </p:sp>
          <p:sp>
            <p:nvSpPr>
              <p:cNvPr id="889" name="Google Shape;889;p43"/>
              <p:cNvSpPr/>
              <p:nvPr/>
            </p:nvSpPr>
            <p:spPr>
              <a:xfrm>
                <a:off x="5874100" y="1614777"/>
                <a:ext cx="137047" cy="1335941"/>
              </a:xfrm>
              <a:custGeom>
                <a:rect b="b" l="l" r="r" t="t"/>
                <a:pathLst>
                  <a:path extrusionOk="0" h="35422" w="4311">
                    <a:moveTo>
                      <a:pt x="48" y="0"/>
                    </a:moveTo>
                    <a:lnTo>
                      <a:pt x="1" y="35421"/>
                    </a:lnTo>
                    <a:lnTo>
                      <a:pt x="4251" y="35421"/>
                    </a:lnTo>
                    <a:lnTo>
                      <a:pt x="43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/>
              </a:p>
            </p:txBody>
          </p:sp>
          <p:grpSp>
            <p:nvGrpSpPr>
              <p:cNvPr id="890" name="Google Shape;890;p43"/>
              <p:cNvGrpSpPr/>
              <p:nvPr/>
            </p:nvGrpSpPr>
            <p:grpSpPr>
              <a:xfrm>
                <a:off x="5616728" y="1261775"/>
                <a:ext cx="648770" cy="2239224"/>
                <a:chOff x="5616728" y="1261775"/>
                <a:chExt cx="648770" cy="2239224"/>
              </a:xfrm>
            </p:grpSpPr>
            <p:sp>
              <p:nvSpPr>
                <p:cNvPr id="891" name="Google Shape;891;p43"/>
                <p:cNvSpPr/>
                <p:nvPr/>
              </p:nvSpPr>
              <p:spPr>
                <a:xfrm>
                  <a:off x="5616728" y="1261775"/>
                  <a:ext cx="648770" cy="2239224"/>
                </a:xfrm>
                <a:custGeom>
                  <a:rect b="b" l="l" r="r" t="t"/>
                  <a:pathLst>
                    <a:path extrusionOk="0" fill="none" h="70438" w="20408">
                      <a:moveTo>
                        <a:pt x="14717" y="4525"/>
                      </a:moveTo>
                      <a:lnTo>
                        <a:pt x="14633" y="52674"/>
                      </a:lnTo>
                      <a:cubicBezTo>
                        <a:pt x="18455" y="54710"/>
                        <a:pt x="20408" y="59091"/>
                        <a:pt x="19348" y="63294"/>
                      </a:cubicBezTo>
                      <a:cubicBezTo>
                        <a:pt x="18300" y="67497"/>
                        <a:pt x="14514" y="70438"/>
                        <a:pt x="10180" y="70426"/>
                      </a:cubicBezTo>
                      <a:cubicBezTo>
                        <a:pt x="5858" y="70426"/>
                        <a:pt x="2084" y="67461"/>
                        <a:pt x="1048" y="63258"/>
                      </a:cubicBezTo>
                      <a:cubicBezTo>
                        <a:pt x="0" y="59056"/>
                        <a:pt x="1965" y="54686"/>
                        <a:pt x="5799" y="52662"/>
                      </a:cubicBezTo>
                      <a:lnTo>
                        <a:pt x="5882" y="4501"/>
                      </a:lnTo>
                      <a:cubicBezTo>
                        <a:pt x="5834" y="2037"/>
                        <a:pt x="7835" y="1"/>
                        <a:pt x="10311" y="13"/>
                      </a:cubicBezTo>
                      <a:cubicBezTo>
                        <a:pt x="12776" y="13"/>
                        <a:pt x="14776" y="2049"/>
                        <a:pt x="14717" y="4525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rgbClr val="040600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600"/>
                </a:p>
              </p:txBody>
            </p:sp>
            <p:sp>
              <p:nvSpPr>
                <p:cNvPr id="892" name="Google Shape;892;p43"/>
                <p:cNvSpPr/>
                <p:nvPr/>
              </p:nvSpPr>
              <p:spPr>
                <a:xfrm>
                  <a:off x="5941835" y="2745081"/>
                  <a:ext cx="140480" cy="413"/>
                </a:xfrm>
                <a:custGeom>
                  <a:rect b="b" l="l" r="r" t="t"/>
                  <a:pathLst>
                    <a:path extrusionOk="0" fill="none" h="13" w="4419">
                      <a:moveTo>
                        <a:pt x="4418" y="12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rnd" cmpd="sng" w="28575">
                  <a:solidFill>
                    <a:srgbClr val="0406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600"/>
                </a:p>
              </p:txBody>
            </p:sp>
            <p:sp>
              <p:nvSpPr>
                <p:cNvPr id="893" name="Google Shape;893;p43"/>
                <p:cNvSpPr/>
                <p:nvPr/>
              </p:nvSpPr>
              <p:spPr>
                <a:xfrm>
                  <a:off x="5942216" y="2355602"/>
                  <a:ext cx="140830" cy="413"/>
                </a:xfrm>
                <a:custGeom>
                  <a:rect b="b" l="l" r="r" t="t"/>
                  <a:pathLst>
                    <a:path extrusionOk="0" fill="none" h="13" w="4430">
                      <a:moveTo>
                        <a:pt x="4430" y="13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rnd" cmpd="sng" w="28575">
                  <a:solidFill>
                    <a:srgbClr val="0406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600"/>
                </a:p>
              </p:txBody>
            </p:sp>
            <p:sp>
              <p:nvSpPr>
                <p:cNvPr id="894" name="Google Shape;894;p43"/>
                <p:cNvSpPr/>
                <p:nvPr/>
              </p:nvSpPr>
              <p:spPr>
                <a:xfrm>
                  <a:off x="5942979" y="1965774"/>
                  <a:ext cx="140830" cy="413"/>
                </a:xfrm>
                <a:custGeom>
                  <a:rect b="b" l="l" r="r" t="t"/>
                  <a:pathLst>
                    <a:path extrusionOk="0" fill="none" h="13" w="4430">
                      <a:moveTo>
                        <a:pt x="4430" y="12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rnd" cmpd="sng" w="28575">
                  <a:solidFill>
                    <a:srgbClr val="0406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600"/>
                </a:p>
              </p:txBody>
            </p:sp>
            <p:sp>
              <p:nvSpPr>
                <p:cNvPr id="895" name="Google Shape;895;p43"/>
                <p:cNvSpPr/>
                <p:nvPr/>
              </p:nvSpPr>
              <p:spPr>
                <a:xfrm>
                  <a:off x="5943742" y="1576295"/>
                  <a:ext cx="140448" cy="413"/>
                </a:xfrm>
                <a:custGeom>
                  <a:rect b="b" l="l" r="r" t="t"/>
                  <a:pathLst>
                    <a:path extrusionOk="0" fill="none" h="13" w="4418">
                      <a:moveTo>
                        <a:pt x="4418" y="13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rnd" cmpd="sng" w="28575">
                  <a:solidFill>
                    <a:srgbClr val="0406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600"/>
                </a:p>
              </p:txBody>
            </p:sp>
          </p:grpSp>
        </p:grpSp>
        <p:grpSp>
          <p:nvGrpSpPr>
            <p:cNvPr id="896" name="Google Shape;896;p43"/>
            <p:cNvGrpSpPr/>
            <p:nvPr/>
          </p:nvGrpSpPr>
          <p:grpSpPr>
            <a:xfrm rot="-7006585">
              <a:off x="6028011" y="4116918"/>
              <a:ext cx="642611" cy="510661"/>
              <a:chOff x="539375" y="662400"/>
              <a:chExt cx="815500" cy="648050"/>
            </a:xfrm>
          </p:grpSpPr>
          <p:sp>
            <p:nvSpPr>
              <p:cNvPr id="897" name="Google Shape;897;p43"/>
              <p:cNvSpPr/>
              <p:nvPr/>
            </p:nvSpPr>
            <p:spPr>
              <a:xfrm>
                <a:off x="974100" y="662400"/>
                <a:ext cx="380775" cy="471850"/>
              </a:xfrm>
              <a:custGeom>
                <a:rect b="b" l="l" r="r" t="t"/>
                <a:pathLst>
                  <a:path extrusionOk="0" h="18874" w="15231">
                    <a:moveTo>
                      <a:pt x="7345" y="0"/>
                    </a:moveTo>
                    <a:cubicBezTo>
                      <a:pt x="3705" y="0"/>
                      <a:pt x="0" y="2959"/>
                      <a:pt x="1217" y="7563"/>
                    </a:cubicBezTo>
                    <a:cubicBezTo>
                      <a:pt x="2277" y="11587"/>
                      <a:pt x="5027" y="15719"/>
                      <a:pt x="10944" y="18874"/>
                    </a:cubicBezTo>
                    <a:cubicBezTo>
                      <a:pt x="10944" y="18874"/>
                      <a:pt x="15231" y="12004"/>
                      <a:pt x="13088" y="4420"/>
                    </a:cubicBezTo>
                    <a:cubicBezTo>
                      <a:pt x="12216" y="1340"/>
                      <a:pt x="9795" y="0"/>
                      <a:pt x="73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/>
              </a:p>
            </p:txBody>
          </p:sp>
          <p:sp>
            <p:nvSpPr>
              <p:cNvPr id="898" name="Google Shape;898;p43"/>
              <p:cNvSpPr/>
              <p:nvPr/>
            </p:nvSpPr>
            <p:spPr>
              <a:xfrm>
                <a:off x="539375" y="971075"/>
                <a:ext cx="520175" cy="339375"/>
              </a:xfrm>
              <a:custGeom>
                <a:rect b="b" l="l" r="r" t="t"/>
                <a:pathLst>
                  <a:path extrusionOk="0" h="13575" w="20807">
                    <a:moveTo>
                      <a:pt x="8950" y="1"/>
                    </a:moveTo>
                    <a:cubicBezTo>
                      <a:pt x="3467" y="1"/>
                      <a:pt x="0" y="8157"/>
                      <a:pt x="5912" y="11503"/>
                    </a:cubicBezTo>
                    <a:cubicBezTo>
                      <a:pt x="8119" y="12748"/>
                      <a:pt x="10784" y="13575"/>
                      <a:pt x="13970" y="13575"/>
                    </a:cubicBezTo>
                    <a:cubicBezTo>
                      <a:pt x="16026" y="13575"/>
                      <a:pt x="18299" y="13230"/>
                      <a:pt x="20807" y="12432"/>
                    </a:cubicBezTo>
                    <a:cubicBezTo>
                      <a:pt x="20807" y="12432"/>
                      <a:pt x="18878" y="4562"/>
                      <a:pt x="11960" y="811"/>
                    </a:cubicBezTo>
                    <a:cubicBezTo>
                      <a:pt x="10922" y="248"/>
                      <a:pt x="9906" y="1"/>
                      <a:pt x="89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44"/>
          <p:cNvSpPr/>
          <p:nvPr/>
        </p:nvSpPr>
        <p:spPr>
          <a:xfrm>
            <a:off x="1358450" y="1291750"/>
            <a:ext cx="6427200" cy="25599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" name="Google Shape;904;p44"/>
          <p:cNvSpPr txBox="1"/>
          <p:nvPr>
            <p:ph type="title"/>
          </p:nvPr>
        </p:nvSpPr>
        <p:spPr>
          <a:xfrm>
            <a:off x="2487675" y="3067082"/>
            <a:ext cx="4168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650" u="sng">
                <a:solidFill>
                  <a:srgbClr val="20124D"/>
                </a:solidFill>
              </a:rPr>
              <a:t>Ernest Hemingway</a:t>
            </a:r>
            <a:endParaRPr/>
          </a:p>
        </p:txBody>
      </p:sp>
      <p:sp>
        <p:nvSpPr>
          <p:cNvPr id="905" name="Google Shape;905;p44"/>
          <p:cNvSpPr txBox="1"/>
          <p:nvPr>
            <p:ph idx="2" type="title"/>
          </p:nvPr>
        </p:nvSpPr>
        <p:spPr>
          <a:xfrm>
            <a:off x="1696875" y="1624050"/>
            <a:ext cx="5750400" cy="159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2450">
                <a:latin typeface="Poppins"/>
                <a:ea typeface="Poppins"/>
                <a:cs typeface="Poppins"/>
                <a:sym typeface="Poppins"/>
              </a:rPr>
              <a:t>“The Earth is a fine place and worth fighting for” </a:t>
            </a:r>
            <a:endParaRPr sz="3000"/>
          </a:p>
        </p:txBody>
      </p:sp>
      <p:grpSp>
        <p:nvGrpSpPr>
          <p:cNvPr id="906" name="Google Shape;906;p44"/>
          <p:cNvGrpSpPr/>
          <p:nvPr/>
        </p:nvGrpSpPr>
        <p:grpSpPr>
          <a:xfrm>
            <a:off x="4164935" y="851372"/>
            <a:ext cx="814489" cy="713174"/>
            <a:chOff x="4311633" y="1449102"/>
            <a:chExt cx="520573" cy="455819"/>
          </a:xfrm>
        </p:grpSpPr>
        <p:sp>
          <p:nvSpPr>
            <p:cNvPr id="907" name="Google Shape;907;p44"/>
            <p:cNvSpPr/>
            <p:nvPr/>
          </p:nvSpPr>
          <p:spPr>
            <a:xfrm>
              <a:off x="4311633" y="1449102"/>
              <a:ext cx="226176" cy="455819"/>
            </a:xfrm>
            <a:custGeom>
              <a:rect b="b" l="l" r="r" t="t"/>
              <a:pathLst>
                <a:path extrusionOk="0" h="28003" w="13895">
                  <a:moveTo>
                    <a:pt x="10890" y="1"/>
                  </a:moveTo>
                  <a:cubicBezTo>
                    <a:pt x="10684" y="1"/>
                    <a:pt x="10476" y="42"/>
                    <a:pt x="10275" y="130"/>
                  </a:cubicBezTo>
                  <a:cubicBezTo>
                    <a:pt x="8097" y="1058"/>
                    <a:pt x="6227" y="2261"/>
                    <a:pt x="4751" y="3714"/>
                  </a:cubicBezTo>
                  <a:cubicBezTo>
                    <a:pt x="2929" y="5428"/>
                    <a:pt x="1703" y="7404"/>
                    <a:pt x="1024" y="9583"/>
                  </a:cubicBezTo>
                  <a:cubicBezTo>
                    <a:pt x="358" y="11786"/>
                    <a:pt x="0" y="14786"/>
                    <a:pt x="0" y="18596"/>
                  </a:cubicBezTo>
                  <a:lnTo>
                    <a:pt x="0" y="26454"/>
                  </a:lnTo>
                  <a:cubicBezTo>
                    <a:pt x="0" y="27312"/>
                    <a:pt x="691" y="27990"/>
                    <a:pt x="1536" y="28002"/>
                  </a:cubicBezTo>
                  <a:lnTo>
                    <a:pt x="11609" y="28002"/>
                  </a:lnTo>
                  <a:cubicBezTo>
                    <a:pt x="12454" y="27990"/>
                    <a:pt x="13145" y="27312"/>
                    <a:pt x="13145" y="26454"/>
                  </a:cubicBezTo>
                  <a:lnTo>
                    <a:pt x="13145" y="16394"/>
                  </a:lnTo>
                  <a:cubicBezTo>
                    <a:pt x="13145" y="15548"/>
                    <a:pt x="12454" y="14858"/>
                    <a:pt x="11609" y="14858"/>
                  </a:cubicBezTo>
                  <a:lnTo>
                    <a:pt x="6787" y="14858"/>
                  </a:lnTo>
                  <a:cubicBezTo>
                    <a:pt x="6846" y="12274"/>
                    <a:pt x="7454" y="10202"/>
                    <a:pt x="8585" y="8631"/>
                  </a:cubicBezTo>
                  <a:cubicBezTo>
                    <a:pt x="9502" y="7381"/>
                    <a:pt x="10895" y="6357"/>
                    <a:pt x="12764" y="5559"/>
                  </a:cubicBezTo>
                  <a:cubicBezTo>
                    <a:pt x="13550" y="5214"/>
                    <a:pt x="13895" y="4285"/>
                    <a:pt x="13526" y="3511"/>
                  </a:cubicBezTo>
                  <a:lnTo>
                    <a:pt x="12276" y="880"/>
                  </a:lnTo>
                  <a:cubicBezTo>
                    <a:pt x="12012" y="327"/>
                    <a:pt x="11465" y="1"/>
                    <a:pt x="1089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4"/>
            <p:cNvSpPr/>
            <p:nvPr/>
          </p:nvSpPr>
          <p:spPr>
            <a:xfrm>
              <a:off x="4606405" y="1449493"/>
              <a:ext cx="225801" cy="455428"/>
            </a:xfrm>
            <a:custGeom>
              <a:rect b="b" l="l" r="r" t="t"/>
              <a:pathLst>
                <a:path extrusionOk="0" h="27979" w="13872">
                  <a:moveTo>
                    <a:pt x="10861" y="0"/>
                  </a:moveTo>
                  <a:cubicBezTo>
                    <a:pt x="10656" y="0"/>
                    <a:pt x="10449" y="42"/>
                    <a:pt x="10252" y="130"/>
                  </a:cubicBezTo>
                  <a:cubicBezTo>
                    <a:pt x="8216" y="987"/>
                    <a:pt x="6347" y="2189"/>
                    <a:pt x="4739" y="3690"/>
                  </a:cubicBezTo>
                  <a:cubicBezTo>
                    <a:pt x="2918" y="5440"/>
                    <a:pt x="1668" y="7416"/>
                    <a:pt x="1001" y="9583"/>
                  </a:cubicBezTo>
                  <a:cubicBezTo>
                    <a:pt x="334" y="11738"/>
                    <a:pt x="1" y="14727"/>
                    <a:pt x="1" y="18572"/>
                  </a:cubicBezTo>
                  <a:lnTo>
                    <a:pt x="1" y="26442"/>
                  </a:lnTo>
                  <a:cubicBezTo>
                    <a:pt x="1" y="27288"/>
                    <a:pt x="691" y="27966"/>
                    <a:pt x="1537" y="27978"/>
                  </a:cubicBezTo>
                  <a:lnTo>
                    <a:pt x="11609" y="27978"/>
                  </a:lnTo>
                  <a:cubicBezTo>
                    <a:pt x="12455" y="27966"/>
                    <a:pt x="13145" y="27288"/>
                    <a:pt x="13145" y="26442"/>
                  </a:cubicBezTo>
                  <a:lnTo>
                    <a:pt x="13145" y="16370"/>
                  </a:lnTo>
                  <a:cubicBezTo>
                    <a:pt x="13145" y="15524"/>
                    <a:pt x="12455" y="14834"/>
                    <a:pt x="11609" y="14834"/>
                  </a:cubicBezTo>
                  <a:lnTo>
                    <a:pt x="6764" y="14834"/>
                  </a:lnTo>
                  <a:cubicBezTo>
                    <a:pt x="6811" y="12250"/>
                    <a:pt x="7430" y="10178"/>
                    <a:pt x="8561" y="8607"/>
                  </a:cubicBezTo>
                  <a:cubicBezTo>
                    <a:pt x="9478" y="7357"/>
                    <a:pt x="10859" y="6333"/>
                    <a:pt x="12729" y="5535"/>
                  </a:cubicBezTo>
                  <a:cubicBezTo>
                    <a:pt x="13514" y="5190"/>
                    <a:pt x="13872" y="4261"/>
                    <a:pt x="13502" y="3487"/>
                  </a:cubicBezTo>
                  <a:lnTo>
                    <a:pt x="12252" y="880"/>
                  </a:lnTo>
                  <a:cubicBezTo>
                    <a:pt x="11989" y="327"/>
                    <a:pt x="11435" y="0"/>
                    <a:pt x="1086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" name="Google Shape;909;p44"/>
          <p:cNvGrpSpPr/>
          <p:nvPr/>
        </p:nvGrpSpPr>
        <p:grpSpPr>
          <a:xfrm>
            <a:off x="6038296" y="2742287"/>
            <a:ext cx="3645104" cy="3082488"/>
            <a:chOff x="6038296" y="2742287"/>
            <a:chExt cx="3645104" cy="3082488"/>
          </a:xfrm>
        </p:grpSpPr>
        <p:sp>
          <p:nvSpPr>
            <p:cNvPr id="910" name="Google Shape;910;p44"/>
            <p:cNvSpPr/>
            <p:nvPr/>
          </p:nvSpPr>
          <p:spPr>
            <a:xfrm>
              <a:off x="6940500" y="3004475"/>
              <a:ext cx="2742900" cy="2820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1" name="Google Shape;911;p44"/>
            <p:cNvGrpSpPr/>
            <p:nvPr/>
          </p:nvGrpSpPr>
          <p:grpSpPr>
            <a:xfrm>
              <a:off x="8430600" y="2742287"/>
              <a:ext cx="527550" cy="872263"/>
              <a:chOff x="4129775" y="3943512"/>
              <a:chExt cx="527550" cy="872263"/>
            </a:xfrm>
          </p:grpSpPr>
          <p:grpSp>
            <p:nvGrpSpPr>
              <p:cNvPr id="912" name="Google Shape;912;p44"/>
              <p:cNvGrpSpPr/>
              <p:nvPr/>
            </p:nvGrpSpPr>
            <p:grpSpPr>
              <a:xfrm>
                <a:off x="4129775" y="4391800"/>
                <a:ext cx="503400" cy="423975"/>
                <a:chOff x="4849700" y="2127775"/>
                <a:chExt cx="503400" cy="423975"/>
              </a:xfrm>
            </p:grpSpPr>
            <p:sp>
              <p:nvSpPr>
                <p:cNvPr id="913" name="Google Shape;913;p44"/>
                <p:cNvSpPr/>
                <p:nvPr/>
              </p:nvSpPr>
              <p:spPr>
                <a:xfrm>
                  <a:off x="4849700" y="2287025"/>
                  <a:ext cx="184875" cy="158125"/>
                </a:xfrm>
                <a:custGeom>
                  <a:rect b="b" l="l" r="r" t="t"/>
                  <a:pathLst>
                    <a:path extrusionOk="0" h="6325" w="7395">
                      <a:moveTo>
                        <a:pt x="3156" y="0"/>
                      </a:moveTo>
                      <a:cubicBezTo>
                        <a:pt x="1417" y="0"/>
                        <a:pt x="1" y="1417"/>
                        <a:pt x="1" y="3155"/>
                      </a:cubicBezTo>
                      <a:cubicBezTo>
                        <a:pt x="1" y="5064"/>
                        <a:pt x="1559" y="6325"/>
                        <a:pt x="3183" y="6325"/>
                      </a:cubicBezTo>
                      <a:cubicBezTo>
                        <a:pt x="3960" y="6325"/>
                        <a:pt x="4751" y="6037"/>
                        <a:pt x="5394" y="5394"/>
                      </a:cubicBezTo>
                      <a:cubicBezTo>
                        <a:pt x="7394" y="3405"/>
                        <a:pt x="5977" y="0"/>
                        <a:pt x="31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" name="Google Shape;914;p44"/>
                <p:cNvSpPr/>
                <p:nvPr/>
              </p:nvSpPr>
              <p:spPr>
                <a:xfrm>
                  <a:off x="5104800" y="2127775"/>
                  <a:ext cx="124150" cy="106125"/>
                </a:xfrm>
                <a:custGeom>
                  <a:rect b="b" l="l" r="r" t="t"/>
                  <a:pathLst>
                    <a:path extrusionOk="0" h="4245" w="4966">
                      <a:moveTo>
                        <a:pt x="2120" y="0"/>
                      </a:moveTo>
                      <a:cubicBezTo>
                        <a:pt x="953" y="0"/>
                        <a:pt x="0" y="941"/>
                        <a:pt x="0" y="2120"/>
                      </a:cubicBezTo>
                      <a:cubicBezTo>
                        <a:pt x="0" y="3400"/>
                        <a:pt x="1046" y="4245"/>
                        <a:pt x="2136" y="4245"/>
                      </a:cubicBezTo>
                      <a:cubicBezTo>
                        <a:pt x="2657" y="4245"/>
                        <a:pt x="3188" y="4051"/>
                        <a:pt x="3620" y="3620"/>
                      </a:cubicBezTo>
                      <a:cubicBezTo>
                        <a:pt x="4965" y="2286"/>
                        <a:pt x="4013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" name="Google Shape;915;p44"/>
                <p:cNvSpPr/>
                <p:nvPr/>
              </p:nvSpPr>
              <p:spPr>
                <a:xfrm>
                  <a:off x="5228950" y="2445300"/>
                  <a:ext cx="124150" cy="106450"/>
                </a:xfrm>
                <a:custGeom>
                  <a:rect b="b" l="l" r="r" t="t"/>
                  <a:pathLst>
                    <a:path extrusionOk="0" h="4258" w="4966">
                      <a:moveTo>
                        <a:pt x="2120" y="1"/>
                      </a:moveTo>
                      <a:cubicBezTo>
                        <a:pt x="953" y="1"/>
                        <a:pt x="0" y="953"/>
                        <a:pt x="0" y="2132"/>
                      </a:cubicBezTo>
                      <a:cubicBezTo>
                        <a:pt x="0" y="3412"/>
                        <a:pt x="1046" y="4257"/>
                        <a:pt x="2136" y="4257"/>
                      </a:cubicBezTo>
                      <a:cubicBezTo>
                        <a:pt x="2657" y="4257"/>
                        <a:pt x="3188" y="4064"/>
                        <a:pt x="3620" y="3632"/>
                      </a:cubicBezTo>
                      <a:cubicBezTo>
                        <a:pt x="4965" y="2287"/>
                        <a:pt x="4013" y="1"/>
                        <a:pt x="212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16" name="Google Shape;916;p44"/>
              <p:cNvSpPr/>
              <p:nvPr/>
            </p:nvSpPr>
            <p:spPr>
              <a:xfrm>
                <a:off x="4533175" y="4152900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44"/>
              <p:cNvSpPr/>
              <p:nvPr/>
            </p:nvSpPr>
            <p:spPr>
              <a:xfrm>
                <a:off x="4319400" y="3943512"/>
                <a:ext cx="213774" cy="182737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8" name="Google Shape;918;p44"/>
            <p:cNvGrpSpPr/>
            <p:nvPr/>
          </p:nvGrpSpPr>
          <p:grpSpPr>
            <a:xfrm>
              <a:off x="6038296" y="4375839"/>
              <a:ext cx="2620906" cy="240960"/>
              <a:chOff x="-1423337" y="4085695"/>
              <a:chExt cx="2039615" cy="282750"/>
            </a:xfrm>
          </p:grpSpPr>
          <p:cxnSp>
            <p:nvCxnSpPr>
              <p:cNvPr id="919" name="Google Shape;919;p44"/>
              <p:cNvCxnSpPr/>
              <p:nvPr/>
            </p:nvCxnSpPr>
            <p:spPr>
              <a:xfrm>
                <a:off x="-1044221" y="4085695"/>
                <a:ext cx="16605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0" name="Google Shape;920;p44"/>
              <p:cNvCxnSpPr/>
              <p:nvPr/>
            </p:nvCxnSpPr>
            <p:spPr>
              <a:xfrm>
                <a:off x="-1423337" y="4368445"/>
                <a:ext cx="20394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921" name="Google Shape;921;p44"/>
          <p:cNvSpPr/>
          <p:nvPr/>
        </p:nvSpPr>
        <p:spPr>
          <a:xfrm>
            <a:off x="6597600" y="962761"/>
            <a:ext cx="1832961" cy="534136"/>
          </a:xfrm>
          <a:custGeom>
            <a:rect b="b" l="l" r="r" t="t"/>
            <a:pathLst>
              <a:path extrusionOk="0" h="21671" w="74367">
                <a:moveTo>
                  <a:pt x="43518" y="1"/>
                </a:moveTo>
                <a:cubicBezTo>
                  <a:pt x="35409" y="1"/>
                  <a:pt x="33219" y="4228"/>
                  <a:pt x="32826" y="9454"/>
                </a:cubicBezTo>
                <a:cubicBezTo>
                  <a:pt x="31898" y="8965"/>
                  <a:pt x="30854" y="8709"/>
                  <a:pt x="29829" y="8709"/>
                </a:cubicBezTo>
                <a:cubicBezTo>
                  <a:pt x="27263" y="8709"/>
                  <a:pt x="24813" y="10309"/>
                  <a:pt x="24575" y="13848"/>
                </a:cubicBezTo>
                <a:cubicBezTo>
                  <a:pt x="24491" y="13193"/>
                  <a:pt x="23765" y="12514"/>
                  <a:pt x="23170" y="12229"/>
                </a:cubicBezTo>
                <a:cubicBezTo>
                  <a:pt x="22723" y="12027"/>
                  <a:pt x="22244" y="11929"/>
                  <a:pt x="21762" y="11929"/>
                </a:cubicBezTo>
                <a:cubicBezTo>
                  <a:pt x="21588" y="11929"/>
                  <a:pt x="21414" y="11942"/>
                  <a:pt x="21241" y="11967"/>
                </a:cubicBezTo>
                <a:cubicBezTo>
                  <a:pt x="20360" y="12050"/>
                  <a:pt x="19515" y="12383"/>
                  <a:pt x="18824" y="12931"/>
                </a:cubicBezTo>
                <a:cubicBezTo>
                  <a:pt x="18134" y="13503"/>
                  <a:pt x="17693" y="14312"/>
                  <a:pt x="17598" y="15205"/>
                </a:cubicBezTo>
                <a:cubicBezTo>
                  <a:pt x="17026" y="13776"/>
                  <a:pt x="15657" y="12752"/>
                  <a:pt x="14169" y="12371"/>
                </a:cubicBezTo>
                <a:cubicBezTo>
                  <a:pt x="13642" y="12242"/>
                  <a:pt x="13103" y="12183"/>
                  <a:pt x="12564" y="12183"/>
                </a:cubicBezTo>
                <a:cubicBezTo>
                  <a:pt x="11567" y="12183"/>
                  <a:pt x="10567" y="12385"/>
                  <a:pt x="9632" y="12717"/>
                </a:cubicBezTo>
                <a:cubicBezTo>
                  <a:pt x="8370" y="13169"/>
                  <a:pt x="7168" y="13848"/>
                  <a:pt x="6311" y="14872"/>
                </a:cubicBezTo>
                <a:cubicBezTo>
                  <a:pt x="5453" y="15896"/>
                  <a:pt x="4751" y="17098"/>
                  <a:pt x="5013" y="18408"/>
                </a:cubicBezTo>
                <a:cubicBezTo>
                  <a:pt x="4502" y="17871"/>
                  <a:pt x="3763" y="17595"/>
                  <a:pt x="3027" y="17595"/>
                </a:cubicBezTo>
                <a:cubicBezTo>
                  <a:pt x="2407" y="17595"/>
                  <a:pt x="1789" y="17791"/>
                  <a:pt x="1310" y="18194"/>
                </a:cubicBezTo>
                <a:cubicBezTo>
                  <a:pt x="1072" y="18396"/>
                  <a:pt x="869" y="18634"/>
                  <a:pt x="679" y="18884"/>
                </a:cubicBezTo>
                <a:cubicBezTo>
                  <a:pt x="488" y="19134"/>
                  <a:pt x="346" y="19408"/>
                  <a:pt x="238" y="19694"/>
                </a:cubicBezTo>
                <a:cubicBezTo>
                  <a:pt x="0" y="20432"/>
                  <a:pt x="488" y="21254"/>
                  <a:pt x="1143" y="21670"/>
                </a:cubicBezTo>
                <a:cubicBezTo>
                  <a:pt x="10563" y="21465"/>
                  <a:pt x="20489" y="21432"/>
                  <a:pt x="30511" y="21432"/>
                </a:cubicBezTo>
                <a:cubicBezTo>
                  <a:pt x="35252" y="21432"/>
                  <a:pt x="40014" y="21440"/>
                  <a:pt x="44755" y="21440"/>
                </a:cubicBezTo>
                <a:cubicBezTo>
                  <a:pt x="53871" y="21440"/>
                  <a:pt x="62907" y="21413"/>
                  <a:pt x="71557" y="21254"/>
                </a:cubicBezTo>
                <a:cubicBezTo>
                  <a:pt x="73224" y="21230"/>
                  <a:pt x="74367" y="19456"/>
                  <a:pt x="73605" y="17967"/>
                </a:cubicBezTo>
                <a:lnTo>
                  <a:pt x="73593" y="17944"/>
                </a:lnTo>
                <a:cubicBezTo>
                  <a:pt x="73379" y="17515"/>
                  <a:pt x="73081" y="17134"/>
                  <a:pt x="72712" y="16824"/>
                </a:cubicBezTo>
                <a:cubicBezTo>
                  <a:pt x="72212" y="16455"/>
                  <a:pt x="71640" y="16205"/>
                  <a:pt x="71033" y="16086"/>
                </a:cubicBezTo>
                <a:cubicBezTo>
                  <a:pt x="69998" y="15844"/>
                  <a:pt x="68824" y="15775"/>
                  <a:pt x="67675" y="15775"/>
                </a:cubicBezTo>
                <a:cubicBezTo>
                  <a:pt x="67013" y="15775"/>
                  <a:pt x="66360" y="15798"/>
                  <a:pt x="65747" y="15824"/>
                </a:cubicBezTo>
                <a:cubicBezTo>
                  <a:pt x="65818" y="12979"/>
                  <a:pt x="64663" y="10216"/>
                  <a:pt x="61437" y="9002"/>
                </a:cubicBezTo>
                <a:cubicBezTo>
                  <a:pt x="60504" y="8656"/>
                  <a:pt x="59503" y="8480"/>
                  <a:pt x="58509" y="8480"/>
                </a:cubicBezTo>
                <a:cubicBezTo>
                  <a:pt x="56660" y="8480"/>
                  <a:pt x="54830" y="9090"/>
                  <a:pt x="53483" y="10359"/>
                </a:cubicBezTo>
                <a:cubicBezTo>
                  <a:pt x="53233" y="7585"/>
                  <a:pt x="52435" y="4561"/>
                  <a:pt x="50042" y="2430"/>
                </a:cubicBezTo>
                <a:cubicBezTo>
                  <a:pt x="48209" y="894"/>
                  <a:pt x="45911" y="37"/>
                  <a:pt x="4351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45"/>
          <p:cNvSpPr/>
          <p:nvPr/>
        </p:nvSpPr>
        <p:spPr>
          <a:xfrm>
            <a:off x="713400" y="471178"/>
            <a:ext cx="7717200" cy="5250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p45"/>
          <p:cNvSpPr txBox="1"/>
          <p:nvPr>
            <p:ph idx="4"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OUR DATA</a:t>
            </a:r>
            <a:endParaRPr/>
          </a:p>
        </p:txBody>
      </p:sp>
      <p:pic>
        <p:nvPicPr>
          <p:cNvPr id="928" name="Google Shape;92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8600" y="1526950"/>
            <a:ext cx="2546501" cy="2546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9" name="Google Shape;929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5976" y="890313"/>
            <a:ext cx="3819775" cy="38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46"/>
          <p:cNvSpPr/>
          <p:nvPr/>
        </p:nvSpPr>
        <p:spPr>
          <a:xfrm>
            <a:off x="2233150" y="166685"/>
            <a:ext cx="4677600" cy="9543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" name="Google Shape;935;p46"/>
          <p:cNvSpPr txBox="1"/>
          <p:nvPr>
            <p:ph type="title"/>
          </p:nvPr>
        </p:nvSpPr>
        <p:spPr>
          <a:xfrm>
            <a:off x="2549400" y="166685"/>
            <a:ext cx="4045200" cy="9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OUR PROCESS</a:t>
            </a:r>
            <a:r>
              <a:rPr lang="fr"/>
              <a:t> </a:t>
            </a:r>
            <a:endParaRPr/>
          </a:p>
        </p:txBody>
      </p:sp>
      <p:sp>
        <p:nvSpPr>
          <p:cNvPr id="936" name="Google Shape;936;p46"/>
          <p:cNvSpPr/>
          <p:nvPr/>
        </p:nvSpPr>
        <p:spPr>
          <a:xfrm>
            <a:off x="6107859" y="3908798"/>
            <a:ext cx="120917" cy="300365"/>
          </a:xfrm>
          <a:custGeom>
            <a:rect b="b" l="l" r="r" t="t"/>
            <a:pathLst>
              <a:path extrusionOk="0" h="8729" w="3514">
                <a:moveTo>
                  <a:pt x="1322" y="0"/>
                </a:moveTo>
                <a:cubicBezTo>
                  <a:pt x="1322" y="1"/>
                  <a:pt x="1799" y="3060"/>
                  <a:pt x="1656" y="3406"/>
                </a:cubicBezTo>
                <a:cubicBezTo>
                  <a:pt x="1501" y="3763"/>
                  <a:pt x="1" y="8680"/>
                  <a:pt x="251" y="8728"/>
                </a:cubicBezTo>
                <a:cubicBezTo>
                  <a:pt x="252" y="8728"/>
                  <a:pt x="254" y="8728"/>
                  <a:pt x="256" y="8728"/>
                </a:cubicBezTo>
                <a:cubicBezTo>
                  <a:pt x="533" y="8728"/>
                  <a:pt x="2954" y="4307"/>
                  <a:pt x="3108" y="3715"/>
                </a:cubicBezTo>
                <a:cubicBezTo>
                  <a:pt x="3263" y="3108"/>
                  <a:pt x="3513" y="1655"/>
                  <a:pt x="3513" y="1655"/>
                </a:cubicBezTo>
                <a:lnTo>
                  <a:pt x="3513" y="1655"/>
                </a:lnTo>
                <a:cubicBezTo>
                  <a:pt x="3497" y="1659"/>
                  <a:pt x="3481" y="1661"/>
                  <a:pt x="3463" y="1661"/>
                </a:cubicBezTo>
                <a:cubicBezTo>
                  <a:pt x="2970" y="1661"/>
                  <a:pt x="1863" y="230"/>
                  <a:pt x="13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p46"/>
          <p:cNvSpPr/>
          <p:nvPr/>
        </p:nvSpPr>
        <p:spPr>
          <a:xfrm>
            <a:off x="3354482" y="3655159"/>
            <a:ext cx="149033" cy="841516"/>
          </a:xfrm>
          <a:custGeom>
            <a:rect b="b" l="l" r="r" t="t"/>
            <a:pathLst>
              <a:path extrusionOk="0" h="23301" w="3847">
                <a:moveTo>
                  <a:pt x="2168" y="0"/>
                </a:moveTo>
                <a:lnTo>
                  <a:pt x="2168" y="0"/>
                </a:lnTo>
                <a:cubicBezTo>
                  <a:pt x="1584" y="845"/>
                  <a:pt x="1108" y="1774"/>
                  <a:pt x="787" y="2750"/>
                </a:cubicBezTo>
                <a:cubicBezTo>
                  <a:pt x="441" y="3727"/>
                  <a:pt x="203" y="4751"/>
                  <a:pt x="96" y="5787"/>
                </a:cubicBezTo>
                <a:cubicBezTo>
                  <a:pt x="37" y="6310"/>
                  <a:pt x="1" y="6834"/>
                  <a:pt x="1" y="7370"/>
                </a:cubicBezTo>
                <a:cubicBezTo>
                  <a:pt x="13" y="7894"/>
                  <a:pt x="48" y="8430"/>
                  <a:pt x="120" y="8954"/>
                </a:cubicBezTo>
                <a:cubicBezTo>
                  <a:pt x="179" y="9489"/>
                  <a:pt x="287" y="10013"/>
                  <a:pt x="418" y="10537"/>
                </a:cubicBezTo>
                <a:cubicBezTo>
                  <a:pt x="477" y="10799"/>
                  <a:pt x="560" y="11061"/>
                  <a:pt x="656" y="11311"/>
                </a:cubicBezTo>
                <a:lnTo>
                  <a:pt x="894" y="12061"/>
                </a:lnTo>
                <a:cubicBezTo>
                  <a:pt x="1061" y="12478"/>
                  <a:pt x="1191" y="12906"/>
                  <a:pt x="1311" y="13347"/>
                </a:cubicBezTo>
                <a:cubicBezTo>
                  <a:pt x="1370" y="13561"/>
                  <a:pt x="1442" y="13776"/>
                  <a:pt x="1489" y="14014"/>
                </a:cubicBezTo>
                <a:cubicBezTo>
                  <a:pt x="1525" y="14240"/>
                  <a:pt x="1572" y="14466"/>
                  <a:pt x="1620" y="14680"/>
                </a:cubicBezTo>
                <a:cubicBezTo>
                  <a:pt x="1787" y="15597"/>
                  <a:pt x="1882" y="16526"/>
                  <a:pt x="1906" y="17467"/>
                </a:cubicBezTo>
                <a:cubicBezTo>
                  <a:pt x="1953" y="19419"/>
                  <a:pt x="1823" y="21372"/>
                  <a:pt x="1513" y="23301"/>
                </a:cubicBezTo>
                <a:cubicBezTo>
                  <a:pt x="2108" y="22467"/>
                  <a:pt x="2585" y="21550"/>
                  <a:pt x="2930" y="20586"/>
                </a:cubicBezTo>
                <a:cubicBezTo>
                  <a:pt x="3287" y="19598"/>
                  <a:pt x="3537" y="18586"/>
                  <a:pt x="3680" y="17562"/>
                </a:cubicBezTo>
                <a:cubicBezTo>
                  <a:pt x="3823" y="16514"/>
                  <a:pt x="3847" y="15442"/>
                  <a:pt x="3739" y="14395"/>
                </a:cubicBezTo>
                <a:cubicBezTo>
                  <a:pt x="3632" y="13323"/>
                  <a:pt x="3394" y="12264"/>
                  <a:pt x="3013" y="11251"/>
                </a:cubicBezTo>
                <a:lnTo>
                  <a:pt x="2787" y="10585"/>
                </a:lnTo>
                <a:cubicBezTo>
                  <a:pt x="2704" y="10370"/>
                  <a:pt x="2632" y="10156"/>
                  <a:pt x="2573" y="9942"/>
                </a:cubicBezTo>
                <a:lnTo>
                  <a:pt x="2382" y="9275"/>
                </a:lnTo>
                <a:cubicBezTo>
                  <a:pt x="2311" y="9049"/>
                  <a:pt x="2299" y="8835"/>
                  <a:pt x="2239" y="8608"/>
                </a:cubicBezTo>
                <a:cubicBezTo>
                  <a:pt x="2120" y="8168"/>
                  <a:pt x="2084" y="7703"/>
                  <a:pt x="2001" y="7239"/>
                </a:cubicBezTo>
                <a:cubicBezTo>
                  <a:pt x="1953" y="6775"/>
                  <a:pt x="1882" y="6310"/>
                  <a:pt x="1870" y="5846"/>
                </a:cubicBezTo>
                <a:cubicBezTo>
                  <a:pt x="1775" y="3893"/>
                  <a:pt x="1870" y="1941"/>
                  <a:pt x="216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" name="Google Shape;938;p46"/>
          <p:cNvSpPr txBox="1"/>
          <p:nvPr/>
        </p:nvSpPr>
        <p:spPr>
          <a:xfrm>
            <a:off x="3354675" y="3138600"/>
            <a:ext cx="24345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Middleware</a:t>
            </a:r>
            <a:endParaRPr b="1" sz="1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39" name="Google Shape;939;p46"/>
          <p:cNvSpPr txBox="1"/>
          <p:nvPr/>
        </p:nvSpPr>
        <p:spPr>
          <a:xfrm>
            <a:off x="3354675" y="3594000"/>
            <a:ext cx="24345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Flask</a:t>
            </a:r>
            <a:endParaRPr sz="15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940" name="Google Shape;940;p46"/>
          <p:cNvSpPr txBox="1"/>
          <p:nvPr/>
        </p:nvSpPr>
        <p:spPr>
          <a:xfrm>
            <a:off x="680547" y="3138600"/>
            <a:ext cx="24375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Front-End</a:t>
            </a:r>
            <a:endParaRPr b="1" sz="1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41" name="Google Shape;941;p46"/>
          <p:cNvSpPr txBox="1"/>
          <p:nvPr/>
        </p:nvSpPr>
        <p:spPr>
          <a:xfrm>
            <a:off x="680450" y="3594000"/>
            <a:ext cx="24375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HTML/CSS</a:t>
            </a:r>
            <a:endParaRPr sz="15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JS</a:t>
            </a:r>
            <a:endParaRPr sz="15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942" name="Google Shape;942;p46"/>
          <p:cNvSpPr txBox="1"/>
          <p:nvPr/>
        </p:nvSpPr>
        <p:spPr>
          <a:xfrm>
            <a:off x="6027612" y="3138600"/>
            <a:ext cx="24345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Back-End</a:t>
            </a:r>
            <a:endParaRPr b="1" sz="1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43" name="Google Shape;943;p46"/>
          <p:cNvSpPr txBox="1"/>
          <p:nvPr/>
        </p:nvSpPr>
        <p:spPr>
          <a:xfrm>
            <a:off x="6027677" y="3594000"/>
            <a:ext cx="24345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PostgreSQL</a:t>
            </a:r>
            <a:endParaRPr sz="15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grpSp>
        <p:nvGrpSpPr>
          <p:cNvPr id="944" name="Google Shape;944;p46"/>
          <p:cNvGrpSpPr/>
          <p:nvPr/>
        </p:nvGrpSpPr>
        <p:grpSpPr>
          <a:xfrm>
            <a:off x="1041597" y="2539843"/>
            <a:ext cx="8102636" cy="145750"/>
            <a:chOff x="1108978" y="2343784"/>
            <a:chExt cx="7934426" cy="128527"/>
          </a:xfrm>
        </p:grpSpPr>
        <p:sp>
          <p:nvSpPr>
            <p:cNvPr id="945" name="Google Shape;945;p46"/>
            <p:cNvSpPr/>
            <p:nvPr/>
          </p:nvSpPr>
          <p:spPr>
            <a:xfrm>
              <a:off x="1108978" y="2343784"/>
              <a:ext cx="2639825" cy="128527"/>
            </a:xfrm>
            <a:custGeom>
              <a:rect b="b" l="l" r="r" t="t"/>
              <a:pathLst>
                <a:path extrusionOk="0" h="2989" w="61377">
                  <a:moveTo>
                    <a:pt x="6144" y="0"/>
                  </a:moveTo>
                  <a:cubicBezTo>
                    <a:pt x="4536" y="0"/>
                    <a:pt x="3727" y="679"/>
                    <a:pt x="2941" y="1334"/>
                  </a:cubicBezTo>
                  <a:cubicBezTo>
                    <a:pt x="2179" y="1965"/>
                    <a:pt x="1465" y="2560"/>
                    <a:pt x="0" y="2560"/>
                  </a:cubicBezTo>
                  <a:lnTo>
                    <a:pt x="0" y="2989"/>
                  </a:lnTo>
                  <a:cubicBezTo>
                    <a:pt x="1619" y="2989"/>
                    <a:pt x="2429" y="2310"/>
                    <a:pt x="3215" y="1655"/>
                  </a:cubicBezTo>
                  <a:cubicBezTo>
                    <a:pt x="3965" y="1024"/>
                    <a:pt x="4691" y="429"/>
                    <a:pt x="6144" y="429"/>
                  </a:cubicBezTo>
                  <a:cubicBezTo>
                    <a:pt x="7608" y="429"/>
                    <a:pt x="8323" y="1024"/>
                    <a:pt x="9085" y="1655"/>
                  </a:cubicBezTo>
                  <a:cubicBezTo>
                    <a:pt x="9859" y="2310"/>
                    <a:pt x="10668" y="2989"/>
                    <a:pt x="12287" y="2989"/>
                  </a:cubicBezTo>
                  <a:cubicBezTo>
                    <a:pt x="13895" y="2989"/>
                    <a:pt x="14704" y="2310"/>
                    <a:pt x="15490" y="1655"/>
                  </a:cubicBezTo>
                  <a:cubicBezTo>
                    <a:pt x="16252" y="1024"/>
                    <a:pt x="16967" y="429"/>
                    <a:pt x="18419" y="429"/>
                  </a:cubicBezTo>
                  <a:cubicBezTo>
                    <a:pt x="19884" y="429"/>
                    <a:pt x="20598" y="1024"/>
                    <a:pt x="21360" y="1655"/>
                  </a:cubicBezTo>
                  <a:cubicBezTo>
                    <a:pt x="22134" y="2310"/>
                    <a:pt x="22944" y="2989"/>
                    <a:pt x="24563" y="2989"/>
                  </a:cubicBezTo>
                  <a:cubicBezTo>
                    <a:pt x="26170" y="2989"/>
                    <a:pt x="26980" y="2310"/>
                    <a:pt x="27766" y="1655"/>
                  </a:cubicBezTo>
                  <a:cubicBezTo>
                    <a:pt x="28528" y="1024"/>
                    <a:pt x="29242" y="429"/>
                    <a:pt x="30694" y="429"/>
                  </a:cubicBezTo>
                  <a:cubicBezTo>
                    <a:pt x="32159" y="429"/>
                    <a:pt x="32873" y="1024"/>
                    <a:pt x="33623" y="1655"/>
                  </a:cubicBezTo>
                  <a:cubicBezTo>
                    <a:pt x="34409" y="2310"/>
                    <a:pt x="35219" y="2989"/>
                    <a:pt x="36838" y="2989"/>
                  </a:cubicBezTo>
                  <a:cubicBezTo>
                    <a:pt x="38445" y="2989"/>
                    <a:pt x="39255" y="2310"/>
                    <a:pt x="40041" y="1655"/>
                  </a:cubicBezTo>
                  <a:cubicBezTo>
                    <a:pt x="40803" y="1024"/>
                    <a:pt x="41517" y="429"/>
                    <a:pt x="42970" y="429"/>
                  </a:cubicBezTo>
                  <a:cubicBezTo>
                    <a:pt x="44434" y="429"/>
                    <a:pt x="45149" y="1024"/>
                    <a:pt x="45899" y="1655"/>
                  </a:cubicBezTo>
                  <a:cubicBezTo>
                    <a:pt x="46685" y="2310"/>
                    <a:pt x="47494" y="2989"/>
                    <a:pt x="49113" y="2989"/>
                  </a:cubicBezTo>
                  <a:cubicBezTo>
                    <a:pt x="50721" y="2989"/>
                    <a:pt x="51530" y="2310"/>
                    <a:pt x="52316" y="1655"/>
                  </a:cubicBezTo>
                  <a:cubicBezTo>
                    <a:pt x="53066" y="1024"/>
                    <a:pt x="53793" y="429"/>
                    <a:pt x="55245" y="429"/>
                  </a:cubicBezTo>
                  <a:cubicBezTo>
                    <a:pt x="56698" y="429"/>
                    <a:pt x="57424" y="1024"/>
                    <a:pt x="58174" y="1655"/>
                  </a:cubicBezTo>
                  <a:cubicBezTo>
                    <a:pt x="58960" y="2310"/>
                    <a:pt x="59770" y="2989"/>
                    <a:pt x="61377" y="2989"/>
                  </a:cubicBezTo>
                  <a:lnTo>
                    <a:pt x="61377" y="2560"/>
                  </a:lnTo>
                  <a:cubicBezTo>
                    <a:pt x="59924" y="2560"/>
                    <a:pt x="59210" y="1965"/>
                    <a:pt x="58448" y="1334"/>
                  </a:cubicBezTo>
                  <a:cubicBezTo>
                    <a:pt x="57662" y="679"/>
                    <a:pt x="56853" y="0"/>
                    <a:pt x="55245" y="0"/>
                  </a:cubicBezTo>
                  <a:cubicBezTo>
                    <a:pt x="53638" y="0"/>
                    <a:pt x="52828" y="679"/>
                    <a:pt x="52042" y="1334"/>
                  </a:cubicBezTo>
                  <a:cubicBezTo>
                    <a:pt x="51280" y="1965"/>
                    <a:pt x="50566" y="2560"/>
                    <a:pt x="49113" y="2560"/>
                  </a:cubicBezTo>
                  <a:cubicBezTo>
                    <a:pt x="47649" y="2560"/>
                    <a:pt x="46935" y="1965"/>
                    <a:pt x="46173" y="1334"/>
                  </a:cubicBezTo>
                  <a:cubicBezTo>
                    <a:pt x="45399" y="679"/>
                    <a:pt x="44589" y="0"/>
                    <a:pt x="42970" y="0"/>
                  </a:cubicBezTo>
                  <a:cubicBezTo>
                    <a:pt x="41362" y="0"/>
                    <a:pt x="40553" y="679"/>
                    <a:pt x="39767" y="1334"/>
                  </a:cubicBezTo>
                  <a:cubicBezTo>
                    <a:pt x="39005" y="1965"/>
                    <a:pt x="38291" y="2560"/>
                    <a:pt x="36838" y="2560"/>
                  </a:cubicBezTo>
                  <a:cubicBezTo>
                    <a:pt x="35374" y="2560"/>
                    <a:pt x="34659" y="1965"/>
                    <a:pt x="33897" y="1334"/>
                  </a:cubicBezTo>
                  <a:cubicBezTo>
                    <a:pt x="33123" y="679"/>
                    <a:pt x="32314" y="0"/>
                    <a:pt x="30694" y="0"/>
                  </a:cubicBezTo>
                  <a:cubicBezTo>
                    <a:pt x="29087" y="0"/>
                    <a:pt x="28278" y="679"/>
                    <a:pt x="27492" y="1334"/>
                  </a:cubicBezTo>
                  <a:cubicBezTo>
                    <a:pt x="26730" y="1965"/>
                    <a:pt x="26015" y="2560"/>
                    <a:pt x="24563" y="2560"/>
                  </a:cubicBezTo>
                  <a:cubicBezTo>
                    <a:pt x="23098" y="2560"/>
                    <a:pt x="22384" y="1965"/>
                    <a:pt x="21634" y="1334"/>
                  </a:cubicBezTo>
                  <a:cubicBezTo>
                    <a:pt x="20848" y="679"/>
                    <a:pt x="20038" y="0"/>
                    <a:pt x="18419" y="0"/>
                  </a:cubicBezTo>
                  <a:cubicBezTo>
                    <a:pt x="16812" y="0"/>
                    <a:pt x="16002" y="679"/>
                    <a:pt x="15216" y="1334"/>
                  </a:cubicBezTo>
                  <a:cubicBezTo>
                    <a:pt x="14454" y="1965"/>
                    <a:pt x="13740" y="2560"/>
                    <a:pt x="12287" y="2560"/>
                  </a:cubicBezTo>
                  <a:cubicBezTo>
                    <a:pt x="10823" y="2560"/>
                    <a:pt x="10109" y="1965"/>
                    <a:pt x="9347" y="1334"/>
                  </a:cubicBezTo>
                  <a:cubicBezTo>
                    <a:pt x="8573" y="679"/>
                    <a:pt x="7763" y="0"/>
                    <a:pt x="6144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46"/>
            <p:cNvSpPr/>
            <p:nvPr/>
          </p:nvSpPr>
          <p:spPr>
            <a:xfrm>
              <a:off x="3756279" y="2343784"/>
              <a:ext cx="2639825" cy="128527"/>
            </a:xfrm>
            <a:custGeom>
              <a:rect b="b" l="l" r="r" t="t"/>
              <a:pathLst>
                <a:path extrusionOk="0" h="2989" w="61377">
                  <a:moveTo>
                    <a:pt x="6144" y="0"/>
                  </a:moveTo>
                  <a:cubicBezTo>
                    <a:pt x="4536" y="0"/>
                    <a:pt x="3727" y="679"/>
                    <a:pt x="2941" y="1334"/>
                  </a:cubicBezTo>
                  <a:cubicBezTo>
                    <a:pt x="2179" y="1965"/>
                    <a:pt x="1465" y="2560"/>
                    <a:pt x="0" y="2560"/>
                  </a:cubicBezTo>
                  <a:lnTo>
                    <a:pt x="0" y="2989"/>
                  </a:lnTo>
                  <a:cubicBezTo>
                    <a:pt x="1619" y="2989"/>
                    <a:pt x="2429" y="2310"/>
                    <a:pt x="3215" y="1655"/>
                  </a:cubicBezTo>
                  <a:cubicBezTo>
                    <a:pt x="3965" y="1024"/>
                    <a:pt x="4691" y="429"/>
                    <a:pt x="6144" y="429"/>
                  </a:cubicBezTo>
                  <a:cubicBezTo>
                    <a:pt x="7608" y="429"/>
                    <a:pt x="8323" y="1024"/>
                    <a:pt x="9085" y="1655"/>
                  </a:cubicBezTo>
                  <a:cubicBezTo>
                    <a:pt x="9859" y="2310"/>
                    <a:pt x="10668" y="2989"/>
                    <a:pt x="12287" y="2989"/>
                  </a:cubicBezTo>
                  <a:cubicBezTo>
                    <a:pt x="13895" y="2989"/>
                    <a:pt x="14704" y="2310"/>
                    <a:pt x="15490" y="1655"/>
                  </a:cubicBezTo>
                  <a:cubicBezTo>
                    <a:pt x="16252" y="1024"/>
                    <a:pt x="16967" y="429"/>
                    <a:pt x="18419" y="429"/>
                  </a:cubicBezTo>
                  <a:cubicBezTo>
                    <a:pt x="19884" y="429"/>
                    <a:pt x="20598" y="1024"/>
                    <a:pt x="21360" y="1655"/>
                  </a:cubicBezTo>
                  <a:cubicBezTo>
                    <a:pt x="22134" y="2310"/>
                    <a:pt x="22944" y="2989"/>
                    <a:pt x="24563" y="2989"/>
                  </a:cubicBezTo>
                  <a:cubicBezTo>
                    <a:pt x="26170" y="2989"/>
                    <a:pt x="26980" y="2310"/>
                    <a:pt x="27766" y="1655"/>
                  </a:cubicBezTo>
                  <a:cubicBezTo>
                    <a:pt x="28528" y="1024"/>
                    <a:pt x="29242" y="429"/>
                    <a:pt x="30694" y="429"/>
                  </a:cubicBezTo>
                  <a:cubicBezTo>
                    <a:pt x="32159" y="429"/>
                    <a:pt x="32873" y="1024"/>
                    <a:pt x="33623" y="1655"/>
                  </a:cubicBezTo>
                  <a:cubicBezTo>
                    <a:pt x="34409" y="2310"/>
                    <a:pt x="35219" y="2989"/>
                    <a:pt x="36838" y="2989"/>
                  </a:cubicBezTo>
                  <a:cubicBezTo>
                    <a:pt x="38445" y="2989"/>
                    <a:pt x="39255" y="2310"/>
                    <a:pt x="40041" y="1655"/>
                  </a:cubicBezTo>
                  <a:cubicBezTo>
                    <a:pt x="40803" y="1024"/>
                    <a:pt x="41517" y="429"/>
                    <a:pt x="42970" y="429"/>
                  </a:cubicBezTo>
                  <a:cubicBezTo>
                    <a:pt x="44434" y="429"/>
                    <a:pt x="45149" y="1024"/>
                    <a:pt x="45899" y="1655"/>
                  </a:cubicBezTo>
                  <a:cubicBezTo>
                    <a:pt x="46685" y="2310"/>
                    <a:pt x="47494" y="2989"/>
                    <a:pt x="49113" y="2989"/>
                  </a:cubicBezTo>
                  <a:cubicBezTo>
                    <a:pt x="50721" y="2989"/>
                    <a:pt x="51530" y="2310"/>
                    <a:pt x="52316" y="1655"/>
                  </a:cubicBezTo>
                  <a:cubicBezTo>
                    <a:pt x="53066" y="1024"/>
                    <a:pt x="53793" y="429"/>
                    <a:pt x="55245" y="429"/>
                  </a:cubicBezTo>
                  <a:cubicBezTo>
                    <a:pt x="56698" y="429"/>
                    <a:pt x="57424" y="1024"/>
                    <a:pt x="58174" y="1655"/>
                  </a:cubicBezTo>
                  <a:cubicBezTo>
                    <a:pt x="58960" y="2310"/>
                    <a:pt x="59770" y="2989"/>
                    <a:pt x="61377" y="2989"/>
                  </a:cubicBezTo>
                  <a:lnTo>
                    <a:pt x="61377" y="2560"/>
                  </a:lnTo>
                  <a:cubicBezTo>
                    <a:pt x="59924" y="2560"/>
                    <a:pt x="59210" y="1965"/>
                    <a:pt x="58448" y="1334"/>
                  </a:cubicBezTo>
                  <a:cubicBezTo>
                    <a:pt x="57662" y="679"/>
                    <a:pt x="56853" y="0"/>
                    <a:pt x="55245" y="0"/>
                  </a:cubicBezTo>
                  <a:cubicBezTo>
                    <a:pt x="53638" y="0"/>
                    <a:pt x="52828" y="679"/>
                    <a:pt x="52042" y="1334"/>
                  </a:cubicBezTo>
                  <a:cubicBezTo>
                    <a:pt x="51280" y="1965"/>
                    <a:pt x="50566" y="2560"/>
                    <a:pt x="49113" y="2560"/>
                  </a:cubicBezTo>
                  <a:cubicBezTo>
                    <a:pt x="47649" y="2560"/>
                    <a:pt x="46935" y="1965"/>
                    <a:pt x="46173" y="1334"/>
                  </a:cubicBezTo>
                  <a:cubicBezTo>
                    <a:pt x="45399" y="679"/>
                    <a:pt x="44589" y="0"/>
                    <a:pt x="42970" y="0"/>
                  </a:cubicBezTo>
                  <a:cubicBezTo>
                    <a:pt x="41362" y="0"/>
                    <a:pt x="40553" y="679"/>
                    <a:pt x="39767" y="1334"/>
                  </a:cubicBezTo>
                  <a:cubicBezTo>
                    <a:pt x="39005" y="1965"/>
                    <a:pt x="38291" y="2560"/>
                    <a:pt x="36838" y="2560"/>
                  </a:cubicBezTo>
                  <a:cubicBezTo>
                    <a:pt x="35374" y="2560"/>
                    <a:pt x="34659" y="1965"/>
                    <a:pt x="33897" y="1334"/>
                  </a:cubicBezTo>
                  <a:cubicBezTo>
                    <a:pt x="33123" y="679"/>
                    <a:pt x="32314" y="0"/>
                    <a:pt x="30694" y="0"/>
                  </a:cubicBezTo>
                  <a:cubicBezTo>
                    <a:pt x="29087" y="0"/>
                    <a:pt x="28278" y="679"/>
                    <a:pt x="27492" y="1334"/>
                  </a:cubicBezTo>
                  <a:cubicBezTo>
                    <a:pt x="26730" y="1965"/>
                    <a:pt x="26015" y="2560"/>
                    <a:pt x="24563" y="2560"/>
                  </a:cubicBezTo>
                  <a:cubicBezTo>
                    <a:pt x="23098" y="2560"/>
                    <a:pt x="22384" y="1965"/>
                    <a:pt x="21634" y="1334"/>
                  </a:cubicBezTo>
                  <a:cubicBezTo>
                    <a:pt x="20848" y="679"/>
                    <a:pt x="20038" y="0"/>
                    <a:pt x="18419" y="0"/>
                  </a:cubicBezTo>
                  <a:cubicBezTo>
                    <a:pt x="16812" y="0"/>
                    <a:pt x="16002" y="679"/>
                    <a:pt x="15216" y="1334"/>
                  </a:cubicBezTo>
                  <a:cubicBezTo>
                    <a:pt x="14454" y="1965"/>
                    <a:pt x="13740" y="2560"/>
                    <a:pt x="12287" y="2560"/>
                  </a:cubicBezTo>
                  <a:cubicBezTo>
                    <a:pt x="10823" y="2560"/>
                    <a:pt x="10109" y="1965"/>
                    <a:pt x="9347" y="1334"/>
                  </a:cubicBezTo>
                  <a:cubicBezTo>
                    <a:pt x="8573" y="679"/>
                    <a:pt x="7763" y="0"/>
                    <a:pt x="6144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6"/>
            <p:cNvSpPr/>
            <p:nvPr/>
          </p:nvSpPr>
          <p:spPr>
            <a:xfrm>
              <a:off x="6403579" y="2343784"/>
              <a:ext cx="2639825" cy="128527"/>
            </a:xfrm>
            <a:custGeom>
              <a:rect b="b" l="l" r="r" t="t"/>
              <a:pathLst>
                <a:path extrusionOk="0" h="2989" w="61377">
                  <a:moveTo>
                    <a:pt x="6144" y="0"/>
                  </a:moveTo>
                  <a:cubicBezTo>
                    <a:pt x="4536" y="0"/>
                    <a:pt x="3727" y="679"/>
                    <a:pt x="2941" y="1334"/>
                  </a:cubicBezTo>
                  <a:cubicBezTo>
                    <a:pt x="2179" y="1965"/>
                    <a:pt x="1465" y="2560"/>
                    <a:pt x="0" y="2560"/>
                  </a:cubicBezTo>
                  <a:lnTo>
                    <a:pt x="0" y="2989"/>
                  </a:lnTo>
                  <a:cubicBezTo>
                    <a:pt x="1619" y="2989"/>
                    <a:pt x="2429" y="2310"/>
                    <a:pt x="3215" y="1655"/>
                  </a:cubicBezTo>
                  <a:cubicBezTo>
                    <a:pt x="3965" y="1024"/>
                    <a:pt x="4691" y="429"/>
                    <a:pt x="6144" y="429"/>
                  </a:cubicBezTo>
                  <a:cubicBezTo>
                    <a:pt x="7608" y="429"/>
                    <a:pt x="8323" y="1024"/>
                    <a:pt x="9085" y="1655"/>
                  </a:cubicBezTo>
                  <a:cubicBezTo>
                    <a:pt x="9859" y="2310"/>
                    <a:pt x="10668" y="2989"/>
                    <a:pt x="12287" y="2989"/>
                  </a:cubicBezTo>
                  <a:cubicBezTo>
                    <a:pt x="13895" y="2989"/>
                    <a:pt x="14704" y="2310"/>
                    <a:pt x="15490" y="1655"/>
                  </a:cubicBezTo>
                  <a:cubicBezTo>
                    <a:pt x="16252" y="1024"/>
                    <a:pt x="16967" y="429"/>
                    <a:pt x="18419" y="429"/>
                  </a:cubicBezTo>
                  <a:cubicBezTo>
                    <a:pt x="19884" y="429"/>
                    <a:pt x="20598" y="1024"/>
                    <a:pt x="21360" y="1655"/>
                  </a:cubicBezTo>
                  <a:cubicBezTo>
                    <a:pt x="22134" y="2310"/>
                    <a:pt x="22944" y="2989"/>
                    <a:pt x="24563" y="2989"/>
                  </a:cubicBezTo>
                  <a:cubicBezTo>
                    <a:pt x="26170" y="2989"/>
                    <a:pt x="26980" y="2310"/>
                    <a:pt x="27766" y="1655"/>
                  </a:cubicBezTo>
                  <a:cubicBezTo>
                    <a:pt x="28528" y="1024"/>
                    <a:pt x="29242" y="429"/>
                    <a:pt x="30694" y="429"/>
                  </a:cubicBezTo>
                  <a:cubicBezTo>
                    <a:pt x="32159" y="429"/>
                    <a:pt x="32873" y="1024"/>
                    <a:pt x="33623" y="1655"/>
                  </a:cubicBezTo>
                  <a:cubicBezTo>
                    <a:pt x="34409" y="2310"/>
                    <a:pt x="35219" y="2989"/>
                    <a:pt x="36838" y="2989"/>
                  </a:cubicBezTo>
                  <a:cubicBezTo>
                    <a:pt x="38445" y="2989"/>
                    <a:pt x="39255" y="2310"/>
                    <a:pt x="40041" y="1655"/>
                  </a:cubicBezTo>
                  <a:cubicBezTo>
                    <a:pt x="40803" y="1024"/>
                    <a:pt x="41517" y="429"/>
                    <a:pt x="42970" y="429"/>
                  </a:cubicBezTo>
                  <a:cubicBezTo>
                    <a:pt x="44434" y="429"/>
                    <a:pt x="45149" y="1024"/>
                    <a:pt x="45899" y="1655"/>
                  </a:cubicBezTo>
                  <a:cubicBezTo>
                    <a:pt x="46685" y="2310"/>
                    <a:pt x="47494" y="2989"/>
                    <a:pt x="49113" y="2989"/>
                  </a:cubicBezTo>
                  <a:cubicBezTo>
                    <a:pt x="50721" y="2989"/>
                    <a:pt x="51530" y="2310"/>
                    <a:pt x="52316" y="1655"/>
                  </a:cubicBezTo>
                  <a:cubicBezTo>
                    <a:pt x="53066" y="1024"/>
                    <a:pt x="53793" y="429"/>
                    <a:pt x="55245" y="429"/>
                  </a:cubicBezTo>
                  <a:cubicBezTo>
                    <a:pt x="56698" y="429"/>
                    <a:pt x="57424" y="1024"/>
                    <a:pt x="58174" y="1655"/>
                  </a:cubicBezTo>
                  <a:cubicBezTo>
                    <a:pt x="58960" y="2310"/>
                    <a:pt x="59770" y="2989"/>
                    <a:pt x="61377" y="2989"/>
                  </a:cubicBezTo>
                  <a:lnTo>
                    <a:pt x="61377" y="2560"/>
                  </a:lnTo>
                  <a:cubicBezTo>
                    <a:pt x="59924" y="2560"/>
                    <a:pt x="59210" y="1965"/>
                    <a:pt x="58448" y="1334"/>
                  </a:cubicBezTo>
                  <a:cubicBezTo>
                    <a:pt x="57662" y="679"/>
                    <a:pt x="56853" y="0"/>
                    <a:pt x="55245" y="0"/>
                  </a:cubicBezTo>
                  <a:cubicBezTo>
                    <a:pt x="53638" y="0"/>
                    <a:pt x="52828" y="679"/>
                    <a:pt x="52042" y="1334"/>
                  </a:cubicBezTo>
                  <a:cubicBezTo>
                    <a:pt x="51280" y="1965"/>
                    <a:pt x="50566" y="2560"/>
                    <a:pt x="49113" y="2560"/>
                  </a:cubicBezTo>
                  <a:cubicBezTo>
                    <a:pt x="47649" y="2560"/>
                    <a:pt x="46935" y="1965"/>
                    <a:pt x="46173" y="1334"/>
                  </a:cubicBezTo>
                  <a:cubicBezTo>
                    <a:pt x="45399" y="679"/>
                    <a:pt x="44589" y="0"/>
                    <a:pt x="42970" y="0"/>
                  </a:cubicBezTo>
                  <a:cubicBezTo>
                    <a:pt x="41362" y="0"/>
                    <a:pt x="40553" y="679"/>
                    <a:pt x="39767" y="1334"/>
                  </a:cubicBezTo>
                  <a:cubicBezTo>
                    <a:pt x="39005" y="1965"/>
                    <a:pt x="38291" y="2560"/>
                    <a:pt x="36838" y="2560"/>
                  </a:cubicBezTo>
                  <a:cubicBezTo>
                    <a:pt x="35374" y="2560"/>
                    <a:pt x="34659" y="1965"/>
                    <a:pt x="33897" y="1334"/>
                  </a:cubicBezTo>
                  <a:cubicBezTo>
                    <a:pt x="33123" y="679"/>
                    <a:pt x="32314" y="0"/>
                    <a:pt x="30694" y="0"/>
                  </a:cubicBezTo>
                  <a:cubicBezTo>
                    <a:pt x="29087" y="0"/>
                    <a:pt x="28278" y="679"/>
                    <a:pt x="27492" y="1334"/>
                  </a:cubicBezTo>
                  <a:cubicBezTo>
                    <a:pt x="26730" y="1965"/>
                    <a:pt x="26015" y="2560"/>
                    <a:pt x="24563" y="2560"/>
                  </a:cubicBezTo>
                  <a:cubicBezTo>
                    <a:pt x="23098" y="2560"/>
                    <a:pt x="22384" y="1965"/>
                    <a:pt x="21634" y="1334"/>
                  </a:cubicBezTo>
                  <a:cubicBezTo>
                    <a:pt x="20848" y="679"/>
                    <a:pt x="20038" y="0"/>
                    <a:pt x="18419" y="0"/>
                  </a:cubicBezTo>
                  <a:cubicBezTo>
                    <a:pt x="16812" y="0"/>
                    <a:pt x="16002" y="679"/>
                    <a:pt x="15216" y="1334"/>
                  </a:cubicBezTo>
                  <a:cubicBezTo>
                    <a:pt x="14454" y="1965"/>
                    <a:pt x="13740" y="2560"/>
                    <a:pt x="12287" y="2560"/>
                  </a:cubicBezTo>
                  <a:cubicBezTo>
                    <a:pt x="10823" y="2560"/>
                    <a:pt x="10109" y="1965"/>
                    <a:pt x="9347" y="1334"/>
                  </a:cubicBezTo>
                  <a:cubicBezTo>
                    <a:pt x="8573" y="679"/>
                    <a:pt x="7763" y="0"/>
                    <a:pt x="6144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8" name="Google Shape;948;p46"/>
          <p:cNvSpPr/>
          <p:nvPr/>
        </p:nvSpPr>
        <p:spPr>
          <a:xfrm>
            <a:off x="1522443" y="1561300"/>
            <a:ext cx="753370" cy="753278"/>
          </a:xfrm>
          <a:custGeom>
            <a:rect b="b" l="l" r="r" t="t"/>
            <a:pathLst>
              <a:path extrusionOk="0" fill="none" h="18289" w="18289">
                <a:moveTo>
                  <a:pt x="17241" y="7251"/>
                </a:moveTo>
                <a:cubicBezTo>
                  <a:pt x="18289" y="11716"/>
                  <a:pt x="15515" y="16193"/>
                  <a:pt x="11050" y="17241"/>
                </a:cubicBezTo>
                <a:cubicBezTo>
                  <a:pt x="6573" y="18288"/>
                  <a:pt x="2108" y="15514"/>
                  <a:pt x="1049" y="11049"/>
                </a:cubicBezTo>
                <a:cubicBezTo>
                  <a:pt x="1" y="6573"/>
                  <a:pt x="2775" y="2108"/>
                  <a:pt x="7252" y="1048"/>
                </a:cubicBezTo>
                <a:cubicBezTo>
                  <a:pt x="11717" y="0"/>
                  <a:pt x="16193" y="2774"/>
                  <a:pt x="17241" y="7251"/>
                </a:cubicBezTo>
                <a:close/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" name="Google Shape;949;p46"/>
          <p:cNvSpPr/>
          <p:nvPr/>
        </p:nvSpPr>
        <p:spPr>
          <a:xfrm>
            <a:off x="4195306" y="1561300"/>
            <a:ext cx="753370" cy="753278"/>
          </a:xfrm>
          <a:custGeom>
            <a:rect b="b" l="l" r="r" t="t"/>
            <a:pathLst>
              <a:path extrusionOk="0" fill="none" h="18289" w="18289">
                <a:moveTo>
                  <a:pt x="17241" y="7251"/>
                </a:moveTo>
                <a:cubicBezTo>
                  <a:pt x="18289" y="11716"/>
                  <a:pt x="15515" y="16193"/>
                  <a:pt x="11050" y="17241"/>
                </a:cubicBezTo>
                <a:cubicBezTo>
                  <a:pt x="6573" y="18288"/>
                  <a:pt x="2108" y="15514"/>
                  <a:pt x="1049" y="11049"/>
                </a:cubicBezTo>
                <a:cubicBezTo>
                  <a:pt x="1" y="6573"/>
                  <a:pt x="2775" y="2108"/>
                  <a:pt x="7252" y="1048"/>
                </a:cubicBezTo>
                <a:cubicBezTo>
                  <a:pt x="11717" y="0"/>
                  <a:pt x="16193" y="2774"/>
                  <a:pt x="17241" y="7251"/>
                </a:cubicBezTo>
                <a:close/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46"/>
          <p:cNvSpPr/>
          <p:nvPr/>
        </p:nvSpPr>
        <p:spPr>
          <a:xfrm>
            <a:off x="6868156" y="1561300"/>
            <a:ext cx="753370" cy="753278"/>
          </a:xfrm>
          <a:custGeom>
            <a:rect b="b" l="l" r="r" t="t"/>
            <a:pathLst>
              <a:path extrusionOk="0" fill="none" h="18289" w="18289">
                <a:moveTo>
                  <a:pt x="17241" y="7251"/>
                </a:moveTo>
                <a:cubicBezTo>
                  <a:pt x="18289" y="11716"/>
                  <a:pt x="15515" y="16193"/>
                  <a:pt x="11050" y="17241"/>
                </a:cubicBezTo>
                <a:cubicBezTo>
                  <a:pt x="6573" y="18288"/>
                  <a:pt x="2108" y="15514"/>
                  <a:pt x="1049" y="11049"/>
                </a:cubicBezTo>
                <a:cubicBezTo>
                  <a:pt x="1" y="6573"/>
                  <a:pt x="2775" y="2108"/>
                  <a:pt x="7252" y="1048"/>
                </a:cubicBezTo>
                <a:cubicBezTo>
                  <a:pt x="11717" y="0"/>
                  <a:pt x="16193" y="2774"/>
                  <a:pt x="17241" y="7251"/>
                </a:cubicBezTo>
                <a:close/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1" name="Google Shape;951;p46"/>
          <p:cNvCxnSpPr/>
          <p:nvPr/>
        </p:nvCxnSpPr>
        <p:spPr>
          <a:xfrm>
            <a:off x="1899125" y="2279225"/>
            <a:ext cx="0" cy="606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952" name="Google Shape;952;p46"/>
          <p:cNvCxnSpPr/>
          <p:nvPr/>
        </p:nvCxnSpPr>
        <p:spPr>
          <a:xfrm>
            <a:off x="4571994" y="2279225"/>
            <a:ext cx="0" cy="606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953" name="Google Shape;953;p46"/>
          <p:cNvCxnSpPr/>
          <p:nvPr/>
        </p:nvCxnSpPr>
        <p:spPr>
          <a:xfrm>
            <a:off x="7244850" y="2279225"/>
            <a:ext cx="0" cy="606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grpSp>
        <p:nvGrpSpPr>
          <p:cNvPr id="954" name="Google Shape;954;p46"/>
          <p:cNvGrpSpPr/>
          <p:nvPr/>
        </p:nvGrpSpPr>
        <p:grpSpPr>
          <a:xfrm>
            <a:off x="1685738" y="1714123"/>
            <a:ext cx="426775" cy="420575"/>
            <a:chOff x="517050" y="1898350"/>
            <a:chExt cx="426775" cy="420575"/>
          </a:xfrm>
        </p:grpSpPr>
        <p:sp>
          <p:nvSpPr>
            <p:cNvPr id="955" name="Google Shape;955;p46"/>
            <p:cNvSpPr/>
            <p:nvPr/>
          </p:nvSpPr>
          <p:spPr>
            <a:xfrm>
              <a:off x="717925" y="2132150"/>
              <a:ext cx="24750" cy="107050"/>
            </a:xfrm>
            <a:custGeom>
              <a:rect b="b" l="l" r="r" t="t"/>
              <a:pathLst>
                <a:path extrusionOk="0" h="4282" w="990">
                  <a:moveTo>
                    <a:pt x="501" y="0"/>
                  </a:moveTo>
                  <a:cubicBezTo>
                    <a:pt x="481" y="0"/>
                    <a:pt x="461" y="2"/>
                    <a:pt x="441" y="4"/>
                  </a:cubicBezTo>
                  <a:cubicBezTo>
                    <a:pt x="191" y="40"/>
                    <a:pt x="1" y="254"/>
                    <a:pt x="13" y="516"/>
                  </a:cubicBezTo>
                  <a:lnTo>
                    <a:pt x="13" y="3778"/>
                  </a:lnTo>
                  <a:cubicBezTo>
                    <a:pt x="1" y="4028"/>
                    <a:pt x="191" y="4243"/>
                    <a:pt x="441" y="4278"/>
                  </a:cubicBezTo>
                  <a:cubicBezTo>
                    <a:pt x="461" y="4281"/>
                    <a:pt x="481" y="4282"/>
                    <a:pt x="501" y="4282"/>
                  </a:cubicBezTo>
                  <a:cubicBezTo>
                    <a:pt x="771" y="4282"/>
                    <a:pt x="989" y="4057"/>
                    <a:pt x="989" y="3790"/>
                  </a:cubicBezTo>
                  <a:lnTo>
                    <a:pt x="989" y="504"/>
                  </a:lnTo>
                  <a:cubicBezTo>
                    <a:pt x="989" y="226"/>
                    <a:pt x="771" y="0"/>
                    <a:pt x="5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46"/>
            <p:cNvSpPr/>
            <p:nvPr/>
          </p:nvSpPr>
          <p:spPr>
            <a:xfrm>
              <a:off x="714150" y="2084300"/>
              <a:ext cx="28800" cy="24650"/>
            </a:xfrm>
            <a:custGeom>
              <a:rect b="b" l="l" r="r" t="t"/>
              <a:pathLst>
                <a:path extrusionOk="0" h="986" w="1152">
                  <a:moveTo>
                    <a:pt x="638" y="1"/>
                  </a:moveTo>
                  <a:cubicBezTo>
                    <a:pt x="207" y="1"/>
                    <a:pt x="0" y="528"/>
                    <a:pt x="307" y="835"/>
                  </a:cubicBezTo>
                  <a:cubicBezTo>
                    <a:pt x="408" y="939"/>
                    <a:pt x="532" y="986"/>
                    <a:pt x="655" y="986"/>
                  </a:cubicBezTo>
                  <a:cubicBezTo>
                    <a:pt x="908" y="986"/>
                    <a:pt x="1152" y="786"/>
                    <a:pt x="1152" y="489"/>
                  </a:cubicBezTo>
                  <a:cubicBezTo>
                    <a:pt x="1152" y="215"/>
                    <a:pt x="926" y="1"/>
                    <a:pt x="652" y="1"/>
                  </a:cubicBezTo>
                  <a:cubicBezTo>
                    <a:pt x="647" y="1"/>
                    <a:pt x="642" y="1"/>
                    <a:pt x="6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46"/>
            <p:cNvSpPr/>
            <p:nvPr/>
          </p:nvSpPr>
          <p:spPr>
            <a:xfrm>
              <a:off x="517075" y="1898350"/>
              <a:ext cx="426750" cy="295675"/>
            </a:xfrm>
            <a:custGeom>
              <a:rect b="b" l="l" r="r" t="t"/>
              <a:pathLst>
                <a:path extrusionOk="0" h="11827" w="17070">
                  <a:moveTo>
                    <a:pt x="8530" y="1"/>
                  </a:moveTo>
                  <a:cubicBezTo>
                    <a:pt x="7693" y="1"/>
                    <a:pt x="6856" y="385"/>
                    <a:pt x="6320" y="1153"/>
                  </a:cubicBezTo>
                  <a:cubicBezTo>
                    <a:pt x="6070" y="1074"/>
                    <a:pt x="5817" y="1037"/>
                    <a:pt x="5570" y="1037"/>
                  </a:cubicBezTo>
                  <a:cubicBezTo>
                    <a:pt x="4396" y="1037"/>
                    <a:pt x="3338" y="1876"/>
                    <a:pt x="3141" y="3105"/>
                  </a:cubicBezTo>
                  <a:cubicBezTo>
                    <a:pt x="1927" y="3427"/>
                    <a:pt x="1094" y="4558"/>
                    <a:pt x="1141" y="5808"/>
                  </a:cubicBezTo>
                  <a:cubicBezTo>
                    <a:pt x="1201" y="7284"/>
                    <a:pt x="2415" y="8439"/>
                    <a:pt x="3880" y="8439"/>
                  </a:cubicBezTo>
                  <a:lnTo>
                    <a:pt x="6070" y="8439"/>
                  </a:lnTo>
                  <a:lnTo>
                    <a:pt x="6070" y="10773"/>
                  </a:lnTo>
                  <a:cubicBezTo>
                    <a:pt x="5618" y="10630"/>
                    <a:pt x="5237" y="10308"/>
                    <a:pt x="5023" y="9892"/>
                  </a:cubicBezTo>
                  <a:cubicBezTo>
                    <a:pt x="4939" y="9701"/>
                    <a:pt x="4761" y="9606"/>
                    <a:pt x="4581" y="9606"/>
                  </a:cubicBezTo>
                  <a:cubicBezTo>
                    <a:pt x="4400" y="9606"/>
                    <a:pt x="4219" y="9701"/>
                    <a:pt x="4130" y="9892"/>
                  </a:cubicBezTo>
                  <a:cubicBezTo>
                    <a:pt x="3820" y="10523"/>
                    <a:pt x="3213" y="10838"/>
                    <a:pt x="2606" y="10838"/>
                  </a:cubicBezTo>
                  <a:cubicBezTo>
                    <a:pt x="1998" y="10838"/>
                    <a:pt x="1391" y="10523"/>
                    <a:pt x="1082" y="9892"/>
                  </a:cubicBezTo>
                  <a:cubicBezTo>
                    <a:pt x="984" y="9688"/>
                    <a:pt x="815" y="9603"/>
                    <a:pt x="646" y="9603"/>
                  </a:cubicBezTo>
                  <a:cubicBezTo>
                    <a:pt x="323" y="9603"/>
                    <a:pt x="1" y="9917"/>
                    <a:pt x="189" y="10308"/>
                  </a:cubicBezTo>
                  <a:cubicBezTo>
                    <a:pt x="637" y="11228"/>
                    <a:pt x="1563" y="11821"/>
                    <a:pt x="2587" y="11821"/>
                  </a:cubicBezTo>
                  <a:cubicBezTo>
                    <a:pt x="2597" y="11821"/>
                    <a:pt x="2607" y="11821"/>
                    <a:pt x="2618" y="11821"/>
                  </a:cubicBezTo>
                  <a:cubicBezTo>
                    <a:pt x="3368" y="11821"/>
                    <a:pt x="4082" y="11511"/>
                    <a:pt x="4594" y="10963"/>
                  </a:cubicBezTo>
                  <a:cubicBezTo>
                    <a:pt x="5106" y="11511"/>
                    <a:pt x="5820" y="11821"/>
                    <a:pt x="6570" y="11821"/>
                  </a:cubicBezTo>
                  <a:cubicBezTo>
                    <a:pt x="6832" y="11821"/>
                    <a:pt x="7059" y="11606"/>
                    <a:pt x="7059" y="11332"/>
                  </a:cubicBezTo>
                  <a:lnTo>
                    <a:pt x="7059" y="7939"/>
                  </a:lnTo>
                  <a:cubicBezTo>
                    <a:pt x="7059" y="7665"/>
                    <a:pt x="6832" y="7451"/>
                    <a:pt x="6570" y="7451"/>
                  </a:cubicBezTo>
                  <a:lnTo>
                    <a:pt x="3880" y="7451"/>
                  </a:lnTo>
                  <a:cubicBezTo>
                    <a:pt x="2939" y="7451"/>
                    <a:pt x="2165" y="6725"/>
                    <a:pt x="2117" y="5784"/>
                  </a:cubicBezTo>
                  <a:cubicBezTo>
                    <a:pt x="2094" y="5070"/>
                    <a:pt x="2522" y="4403"/>
                    <a:pt x="3189" y="4129"/>
                  </a:cubicBezTo>
                  <a:cubicBezTo>
                    <a:pt x="3296" y="4546"/>
                    <a:pt x="3522" y="4939"/>
                    <a:pt x="3832" y="5248"/>
                  </a:cubicBezTo>
                  <a:cubicBezTo>
                    <a:pt x="3940" y="5359"/>
                    <a:pt x="4062" y="5406"/>
                    <a:pt x="4179" y="5406"/>
                  </a:cubicBezTo>
                  <a:cubicBezTo>
                    <a:pt x="4564" y="5406"/>
                    <a:pt x="4897" y="4902"/>
                    <a:pt x="4523" y="4546"/>
                  </a:cubicBezTo>
                  <a:cubicBezTo>
                    <a:pt x="3784" y="3808"/>
                    <a:pt x="4034" y="2546"/>
                    <a:pt x="5011" y="2141"/>
                  </a:cubicBezTo>
                  <a:cubicBezTo>
                    <a:pt x="5200" y="2061"/>
                    <a:pt x="5393" y="2025"/>
                    <a:pt x="5581" y="2025"/>
                  </a:cubicBezTo>
                  <a:cubicBezTo>
                    <a:pt x="6354" y="2025"/>
                    <a:pt x="7049" y="2644"/>
                    <a:pt x="7059" y="3486"/>
                  </a:cubicBezTo>
                  <a:cubicBezTo>
                    <a:pt x="7059" y="3724"/>
                    <a:pt x="7213" y="3927"/>
                    <a:pt x="7451" y="3986"/>
                  </a:cubicBezTo>
                  <a:cubicBezTo>
                    <a:pt x="7485" y="3993"/>
                    <a:pt x="7518" y="3996"/>
                    <a:pt x="7551" y="3996"/>
                  </a:cubicBezTo>
                  <a:cubicBezTo>
                    <a:pt x="7819" y="3996"/>
                    <a:pt x="8047" y="3785"/>
                    <a:pt x="8047" y="3498"/>
                  </a:cubicBezTo>
                  <a:cubicBezTo>
                    <a:pt x="8047" y="2843"/>
                    <a:pt x="7785" y="2224"/>
                    <a:pt x="7321" y="1760"/>
                  </a:cubicBezTo>
                  <a:cubicBezTo>
                    <a:pt x="7285" y="1712"/>
                    <a:pt x="7237" y="1676"/>
                    <a:pt x="7190" y="1629"/>
                  </a:cubicBezTo>
                  <a:cubicBezTo>
                    <a:pt x="7539" y="1196"/>
                    <a:pt x="8037" y="987"/>
                    <a:pt x="8533" y="987"/>
                  </a:cubicBezTo>
                  <a:cubicBezTo>
                    <a:pt x="9168" y="987"/>
                    <a:pt x="9799" y="1330"/>
                    <a:pt x="10107" y="1986"/>
                  </a:cubicBezTo>
                  <a:cubicBezTo>
                    <a:pt x="10190" y="2169"/>
                    <a:pt x="10366" y="2271"/>
                    <a:pt x="10550" y="2271"/>
                  </a:cubicBezTo>
                  <a:cubicBezTo>
                    <a:pt x="10629" y="2271"/>
                    <a:pt x="10710" y="2252"/>
                    <a:pt x="10785" y="2212"/>
                  </a:cubicBezTo>
                  <a:cubicBezTo>
                    <a:pt x="11013" y="2088"/>
                    <a:pt x="11257" y="2030"/>
                    <a:pt x="11496" y="2030"/>
                  </a:cubicBezTo>
                  <a:cubicBezTo>
                    <a:pt x="12108" y="2030"/>
                    <a:pt x="12691" y="2409"/>
                    <a:pt x="12905" y="3034"/>
                  </a:cubicBezTo>
                  <a:cubicBezTo>
                    <a:pt x="12297" y="3105"/>
                    <a:pt x="11738" y="3379"/>
                    <a:pt x="11309" y="3808"/>
                  </a:cubicBezTo>
                  <a:cubicBezTo>
                    <a:pt x="10919" y="4162"/>
                    <a:pt x="11255" y="4682"/>
                    <a:pt x="11643" y="4682"/>
                  </a:cubicBezTo>
                  <a:cubicBezTo>
                    <a:pt x="11764" y="4682"/>
                    <a:pt x="11889" y="4632"/>
                    <a:pt x="12000" y="4510"/>
                  </a:cubicBezTo>
                  <a:cubicBezTo>
                    <a:pt x="12339" y="4171"/>
                    <a:pt x="12782" y="4001"/>
                    <a:pt x="13225" y="4001"/>
                  </a:cubicBezTo>
                  <a:cubicBezTo>
                    <a:pt x="13667" y="4001"/>
                    <a:pt x="14107" y="4171"/>
                    <a:pt x="14440" y="4510"/>
                  </a:cubicBezTo>
                  <a:lnTo>
                    <a:pt x="14464" y="4522"/>
                  </a:lnTo>
                  <a:cubicBezTo>
                    <a:pt x="14798" y="4855"/>
                    <a:pt x="14976" y="5320"/>
                    <a:pt x="14952" y="5808"/>
                  </a:cubicBezTo>
                  <a:cubicBezTo>
                    <a:pt x="14893" y="6729"/>
                    <a:pt x="14143" y="7451"/>
                    <a:pt x="13213" y="7451"/>
                  </a:cubicBezTo>
                  <a:cubicBezTo>
                    <a:pt x="13205" y="7451"/>
                    <a:pt x="13198" y="7451"/>
                    <a:pt x="13190" y="7451"/>
                  </a:cubicBezTo>
                  <a:lnTo>
                    <a:pt x="10511" y="7451"/>
                  </a:lnTo>
                  <a:cubicBezTo>
                    <a:pt x="10249" y="7451"/>
                    <a:pt x="10023" y="7677"/>
                    <a:pt x="10023" y="7951"/>
                  </a:cubicBezTo>
                  <a:lnTo>
                    <a:pt x="10023" y="11332"/>
                  </a:lnTo>
                  <a:cubicBezTo>
                    <a:pt x="10023" y="11606"/>
                    <a:pt x="10249" y="11821"/>
                    <a:pt x="10523" y="11821"/>
                  </a:cubicBezTo>
                  <a:cubicBezTo>
                    <a:pt x="11261" y="11821"/>
                    <a:pt x="11976" y="11511"/>
                    <a:pt x="12488" y="10963"/>
                  </a:cubicBezTo>
                  <a:cubicBezTo>
                    <a:pt x="13028" y="11548"/>
                    <a:pt x="13744" y="11827"/>
                    <a:pt x="14455" y="11827"/>
                  </a:cubicBezTo>
                  <a:cubicBezTo>
                    <a:pt x="15436" y="11827"/>
                    <a:pt x="16405" y="11296"/>
                    <a:pt x="16881" y="10308"/>
                  </a:cubicBezTo>
                  <a:cubicBezTo>
                    <a:pt x="17069" y="9917"/>
                    <a:pt x="16747" y="9603"/>
                    <a:pt x="16424" y="9603"/>
                  </a:cubicBezTo>
                  <a:cubicBezTo>
                    <a:pt x="16255" y="9603"/>
                    <a:pt x="16086" y="9688"/>
                    <a:pt x="15988" y="9892"/>
                  </a:cubicBezTo>
                  <a:cubicBezTo>
                    <a:pt x="15679" y="10523"/>
                    <a:pt x="15071" y="10838"/>
                    <a:pt x="14463" y="10838"/>
                  </a:cubicBezTo>
                  <a:cubicBezTo>
                    <a:pt x="13854" y="10838"/>
                    <a:pt x="13244" y="10523"/>
                    <a:pt x="12928" y="9892"/>
                  </a:cubicBezTo>
                  <a:cubicBezTo>
                    <a:pt x="12839" y="9701"/>
                    <a:pt x="12660" y="9606"/>
                    <a:pt x="12482" y="9606"/>
                  </a:cubicBezTo>
                  <a:cubicBezTo>
                    <a:pt x="12303" y="9606"/>
                    <a:pt x="12125" y="9701"/>
                    <a:pt x="12035" y="9892"/>
                  </a:cubicBezTo>
                  <a:cubicBezTo>
                    <a:pt x="11833" y="10308"/>
                    <a:pt x="11452" y="10630"/>
                    <a:pt x="11000" y="10761"/>
                  </a:cubicBezTo>
                  <a:lnTo>
                    <a:pt x="11000" y="8439"/>
                  </a:lnTo>
                  <a:lnTo>
                    <a:pt x="13178" y="8439"/>
                  </a:lnTo>
                  <a:cubicBezTo>
                    <a:pt x="14655" y="8439"/>
                    <a:pt x="15869" y="7284"/>
                    <a:pt x="15929" y="5820"/>
                  </a:cubicBezTo>
                  <a:cubicBezTo>
                    <a:pt x="15976" y="4558"/>
                    <a:pt x="15143" y="3427"/>
                    <a:pt x="13928" y="3105"/>
                  </a:cubicBezTo>
                  <a:cubicBezTo>
                    <a:pt x="13722" y="1876"/>
                    <a:pt x="12663" y="1037"/>
                    <a:pt x="11495" y="1037"/>
                  </a:cubicBezTo>
                  <a:cubicBezTo>
                    <a:pt x="11249" y="1037"/>
                    <a:pt x="10998" y="1074"/>
                    <a:pt x="10750" y="1153"/>
                  </a:cubicBezTo>
                  <a:cubicBezTo>
                    <a:pt x="10208" y="385"/>
                    <a:pt x="9368" y="1"/>
                    <a:pt x="85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46"/>
            <p:cNvSpPr/>
            <p:nvPr/>
          </p:nvSpPr>
          <p:spPr>
            <a:xfrm>
              <a:off x="764075" y="2200675"/>
              <a:ext cx="177725" cy="55575"/>
            </a:xfrm>
            <a:custGeom>
              <a:rect b="b" l="l" r="r" t="t"/>
              <a:pathLst>
                <a:path extrusionOk="0" h="2223" w="7109">
                  <a:moveTo>
                    <a:pt x="6551" y="0"/>
                  </a:moveTo>
                  <a:cubicBezTo>
                    <a:pt x="6367" y="0"/>
                    <a:pt x="6194" y="106"/>
                    <a:pt x="6108" y="287"/>
                  </a:cubicBezTo>
                  <a:cubicBezTo>
                    <a:pt x="5793" y="918"/>
                    <a:pt x="5183" y="1234"/>
                    <a:pt x="4574" y="1234"/>
                  </a:cubicBezTo>
                  <a:cubicBezTo>
                    <a:pt x="3965" y="1234"/>
                    <a:pt x="3358" y="918"/>
                    <a:pt x="3048" y="287"/>
                  </a:cubicBezTo>
                  <a:cubicBezTo>
                    <a:pt x="2959" y="97"/>
                    <a:pt x="2780" y="1"/>
                    <a:pt x="2602" y="1"/>
                  </a:cubicBezTo>
                  <a:cubicBezTo>
                    <a:pt x="2423" y="1"/>
                    <a:pt x="2245" y="97"/>
                    <a:pt x="2155" y="287"/>
                  </a:cubicBezTo>
                  <a:cubicBezTo>
                    <a:pt x="1870" y="871"/>
                    <a:pt x="1274" y="1240"/>
                    <a:pt x="631" y="1240"/>
                  </a:cubicBezTo>
                  <a:cubicBezTo>
                    <a:pt x="0" y="1263"/>
                    <a:pt x="0" y="2192"/>
                    <a:pt x="631" y="2216"/>
                  </a:cubicBezTo>
                  <a:cubicBezTo>
                    <a:pt x="1370" y="2216"/>
                    <a:pt x="2096" y="1906"/>
                    <a:pt x="2596" y="1359"/>
                  </a:cubicBezTo>
                  <a:cubicBezTo>
                    <a:pt x="3136" y="1944"/>
                    <a:pt x="3853" y="2222"/>
                    <a:pt x="4563" y="2222"/>
                  </a:cubicBezTo>
                  <a:cubicBezTo>
                    <a:pt x="5544" y="2222"/>
                    <a:pt x="6513" y="1691"/>
                    <a:pt x="6989" y="704"/>
                  </a:cubicBezTo>
                  <a:cubicBezTo>
                    <a:pt x="7108" y="466"/>
                    <a:pt x="7001" y="168"/>
                    <a:pt x="6763" y="49"/>
                  </a:cubicBezTo>
                  <a:cubicBezTo>
                    <a:pt x="6694" y="16"/>
                    <a:pt x="6622" y="0"/>
                    <a:pt x="65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46"/>
            <p:cNvSpPr/>
            <p:nvPr/>
          </p:nvSpPr>
          <p:spPr>
            <a:xfrm>
              <a:off x="517275" y="2200475"/>
              <a:ext cx="179550" cy="55625"/>
            </a:xfrm>
            <a:custGeom>
              <a:rect b="b" l="l" r="r" t="t"/>
              <a:pathLst>
                <a:path extrusionOk="0" h="2225" w="7182">
                  <a:moveTo>
                    <a:pt x="4580" y="0"/>
                  </a:moveTo>
                  <a:cubicBezTo>
                    <a:pt x="4401" y="0"/>
                    <a:pt x="4223" y="99"/>
                    <a:pt x="4134" y="295"/>
                  </a:cubicBezTo>
                  <a:cubicBezTo>
                    <a:pt x="3824" y="926"/>
                    <a:pt x="3217" y="1242"/>
                    <a:pt x="2608" y="1242"/>
                  </a:cubicBezTo>
                  <a:cubicBezTo>
                    <a:pt x="1999" y="1242"/>
                    <a:pt x="1389" y="926"/>
                    <a:pt x="1074" y="295"/>
                  </a:cubicBezTo>
                  <a:cubicBezTo>
                    <a:pt x="980" y="91"/>
                    <a:pt x="814" y="6"/>
                    <a:pt x="646" y="6"/>
                  </a:cubicBezTo>
                  <a:cubicBezTo>
                    <a:pt x="325" y="6"/>
                    <a:pt x="1" y="320"/>
                    <a:pt x="181" y="712"/>
                  </a:cubicBezTo>
                  <a:cubicBezTo>
                    <a:pt x="629" y="1631"/>
                    <a:pt x="1555" y="2224"/>
                    <a:pt x="2579" y="2224"/>
                  </a:cubicBezTo>
                  <a:cubicBezTo>
                    <a:pt x="2589" y="2224"/>
                    <a:pt x="2599" y="2224"/>
                    <a:pt x="2610" y="2224"/>
                  </a:cubicBezTo>
                  <a:cubicBezTo>
                    <a:pt x="3360" y="2224"/>
                    <a:pt x="4074" y="1914"/>
                    <a:pt x="4586" y="1367"/>
                  </a:cubicBezTo>
                  <a:cubicBezTo>
                    <a:pt x="5098" y="1914"/>
                    <a:pt x="5812" y="2224"/>
                    <a:pt x="6562" y="2224"/>
                  </a:cubicBezTo>
                  <a:cubicBezTo>
                    <a:pt x="7182" y="2200"/>
                    <a:pt x="7182" y="1271"/>
                    <a:pt x="6562" y="1248"/>
                  </a:cubicBezTo>
                  <a:cubicBezTo>
                    <a:pt x="5908" y="1248"/>
                    <a:pt x="5312" y="879"/>
                    <a:pt x="5027" y="295"/>
                  </a:cubicBezTo>
                  <a:cubicBezTo>
                    <a:pt x="4937" y="99"/>
                    <a:pt x="4759" y="0"/>
                    <a:pt x="4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46"/>
            <p:cNvSpPr/>
            <p:nvPr/>
          </p:nvSpPr>
          <p:spPr>
            <a:xfrm>
              <a:off x="517050" y="2263200"/>
              <a:ext cx="424450" cy="55725"/>
            </a:xfrm>
            <a:custGeom>
              <a:rect b="b" l="l" r="r" t="t"/>
              <a:pathLst>
                <a:path extrusionOk="0" h="2229" w="16978">
                  <a:moveTo>
                    <a:pt x="653" y="1"/>
                  </a:moveTo>
                  <a:cubicBezTo>
                    <a:pt x="327" y="1"/>
                    <a:pt x="1" y="321"/>
                    <a:pt x="190" y="715"/>
                  </a:cubicBezTo>
                  <a:cubicBezTo>
                    <a:pt x="666" y="1702"/>
                    <a:pt x="1629" y="2228"/>
                    <a:pt x="2608" y="2228"/>
                  </a:cubicBezTo>
                  <a:cubicBezTo>
                    <a:pt x="3319" y="2228"/>
                    <a:pt x="4037" y="1951"/>
                    <a:pt x="4583" y="1370"/>
                  </a:cubicBezTo>
                  <a:cubicBezTo>
                    <a:pt x="5113" y="1941"/>
                    <a:pt x="5830" y="2227"/>
                    <a:pt x="6549" y="2227"/>
                  </a:cubicBezTo>
                  <a:cubicBezTo>
                    <a:pt x="7268" y="2227"/>
                    <a:pt x="7988" y="1941"/>
                    <a:pt x="8524" y="1370"/>
                  </a:cubicBezTo>
                  <a:cubicBezTo>
                    <a:pt x="9054" y="1941"/>
                    <a:pt x="9774" y="2227"/>
                    <a:pt x="10495" y="2227"/>
                  </a:cubicBezTo>
                  <a:cubicBezTo>
                    <a:pt x="11215" y="2227"/>
                    <a:pt x="11935" y="1941"/>
                    <a:pt x="12465" y="1370"/>
                  </a:cubicBezTo>
                  <a:cubicBezTo>
                    <a:pt x="13006" y="1951"/>
                    <a:pt x="13724" y="2228"/>
                    <a:pt x="14435" y="2228"/>
                  </a:cubicBezTo>
                  <a:cubicBezTo>
                    <a:pt x="15415" y="2228"/>
                    <a:pt x="16382" y="1702"/>
                    <a:pt x="16858" y="715"/>
                  </a:cubicBezTo>
                  <a:cubicBezTo>
                    <a:pt x="16977" y="477"/>
                    <a:pt x="16882" y="179"/>
                    <a:pt x="16644" y="60"/>
                  </a:cubicBezTo>
                  <a:cubicBezTo>
                    <a:pt x="16572" y="26"/>
                    <a:pt x="16496" y="9"/>
                    <a:pt x="16423" y="9"/>
                  </a:cubicBezTo>
                  <a:cubicBezTo>
                    <a:pt x="16243" y="9"/>
                    <a:pt x="16074" y="109"/>
                    <a:pt x="15989" y="286"/>
                  </a:cubicBezTo>
                  <a:cubicBezTo>
                    <a:pt x="15674" y="923"/>
                    <a:pt x="15064" y="1242"/>
                    <a:pt x="14455" y="1242"/>
                  </a:cubicBezTo>
                  <a:cubicBezTo>
                    <a:pt x="13846" y="1242"/>
                    <a:pt x="13239" y="923"/>
                    <a:pt x="12929" y="286"/>
                  </a:cubicBezTo>
                  <a:cubicBezTo>
                    <a:pt x="12840" y="96"/>
                    <a:pt x="12661" y="1"/>
                    <a:pt x="12483" y="1"/>
                  </a:cubicBezTo>
                  <a:cubicBezTo>
                    <a:pt x="12304" y="1"/>
                    <a:pt x="12126" y="96"/>
                    <a:pt x="12036" y="286"/>
                  </a:cubicBezTo>
                  <a:cubicBezTo>
                    <a:pt x="11727" y="923"/>
                    <a:pt x="11120" y="1242"/>
                    <a:pt x="10511" y="1242"/>
                  </a:cubicBezTo>
                  <a:cubicBezTo>
                    <a:pt x="9902" y="1242"/>
                    <a:pt x="9292" y="923"/>
                    <a:pt x="8976" y="286"/>
                  </a:cubicBezTo>
                  <a:cubicBezTo>
                    <a:pt x="8887" y="96"/>
                    <a:pt x="8709" y="1"/>
                    <a:pt x="8530" y="1"/>
                  </a:cubicBezTo>
                  <a:cubicBezTo>
                    <a:pt x="8351" y="1"/>
                    <a:pt x="8173" y="96"/>
                    <a:pt x="8084" y="286"/>
                  </a:cubicBezTo>
                  <a:cubicBezTo>
                    <a:pt x="7774" y="923"/>
                    <a:pt x="7167" y="1242"/>
                    <a:pt x="6560" y="1242"/>
                  </a:cubicBezTo>
                  <a:cubicBezTo>
                    <a:pt x="5952" y="1242"/>
                    <a:pt x="5345" y="923"/>
                    <a:pt x="5036" y="286"/>
                  </a:cubicBezTo>
                  <a:cubicBezTo>
                    <a:pt x="4946" y="96"/>
                    <a:pt x="4765" y="1"/>
                    <a:pt x="4585" y="1"/>
                  </a:cubicBezTo>
                  <a:cubicBezTo>
                    <a:pt x="4404" y="1"/>
                    <a:pt x="4226" y="96"/>
                    <a:pt x="4143" y="286"/>
                  </a:cubicBezTo>
                  <a:cubicBezTo>
                    <a:pt x="3827" y="923"/>
                    <a:pt x="3217" y="1242"/>
                    <a:pt x="2608" y="1242"/>
                  </a:cubicBezTo>
                  <a:cubicBezTo>
                    <a:pt x="1999" y="1242"/>
                    <a:pt x="1392" y="923"/>
                    <a:pt x="1083" y="286"/>
                  </a:cubicBezTo>
                  <a:cubicBezTo>
                    <a:pt x="986" y="85"/>
                    <a:pt x="819" y="1"/>
                    <a:pt x="6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" name="Google Shape;961;p46"/>
          <p:cNvGrpSpPr/>
          <p:nvPr/>
        </p:nvGrpSpPr>
        <p:grpSpPr>
          <a:xfrm>
            <a:off x="4358088" y="1714473"/>
            <a:ext cx="427800" cy="419875"/>
            <a:chOff x="516100" y="1237175"/>
            <a:chExt cx="427800" cy="419875"/>
          </a:xfrm>
        </p:grpSpPr>
        <p:sp>
          <p:nvSpPr>
            <p:cNvPr id="962" name="Google Shape;962;p46"/>
            <p:cNvSpPr/>
            <p:nvPr/>
          </p:nvSpPr>
          <p:spPr>
            <a:xfrm>
              <a:off x="750375" y="1389875"/>
              <a:ext cx="90525" cy="90525"/>
            </a:xfrm>
            <a:custGeom>
              <a:rect b="b" l="l" r="r" t="t"/>
              <a:pathLst>
                <a:path extrusionOk="0" h="3621" w="3621">
                  <a:moveTo>
                    <a:pt x="2632" y="989"/>
                  </a:moveTo>
                  <a:lnTo>
                    <a:pt x="2632" y="2632"/>
                  </a:lnTo>
                  <a:lnTo>
                    <a:pt x="989" y="2632"/>
                  </a:lnTo>
                  <a:lnTo>
                    <a:pt x="989" y="989"/>
                  </a:ln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3132"/>
                  </a:lnTo>
                  <a:cubicBezTo>
                    <a:pt x="1" y="3394"/>
                    <a:pt x="227" y="3620"/>
                    <a:pt x="501" y="3620"/>
                  </a:cubicBezTo>
                  <a:lnTo>
                    <a:pt x="3132" y="3620"/>
                  </a:lnTo>
                  <a:cubicBezTo>
                    <a:pt x="3406" y="3620"/>
                    <a:pt x="3620" y="3394"/>
                    <a:pt x="3620" y="3132"/>
                  </a:cubicBezTo>
                  <a:lnTo>
                    <a:pt x="3620" y="501"/>
                  </a:lnTo>
                  <a:cubicBezTo>
                    <a:pt x="3620" y="227"/>
                    <a:pt x="3394" y="1"/>
                    <a:pt x="3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46"/>
            <p:cNvSpPr/>
            <p:nvPr/>
          </p:nvSpPr>
          <p:spPr>
            <a:xfrm>
              <a:off x="520300" y="1237175"/>
              <a:ext cx="419700" cy="304975"/>
            </a:xfrm>
            <a:custGeom>
              <a:rect b="b" l="l" r="r" t="t"/>
              <a:pathLst>
                <a:path extrusionOk="0" h="12199" w="16788">
                  <a:moveTo>
                    <a:pt x="7263" y="7097"/>
                  </a:moveTo>
                  <a:lnTo>
                    <a:pt x="7263" y="10883"/>
                  </a:lnTo>
                  <a:lnTo>
                    <a:pt x="7144" y="10955"/>
                  </a:lnTo>
                  <a:cubicBezTo>
                    <a:pt x="6936" y="11121"/>
                    <a:pt x="6685" y="11205"/>
                    <a:pt x="6435" y="11205"/>
                  </a:cubicBezTo>
                  <a:cubicBezTo>
                    <a:pt x="6185" y="11205"/>
                    <a:pt x="5935" y="11121"/>
                    <a:pt x="5727" y="10955"/>
                  </a:cubicBezTo>
                  <a:cubicBezTo>
                    <a:pt x="5489" y="10788"/>
                    <a:pt x="5239" y="10669"/>
                    <a:pt x="4953" y="10598"/>
                  </a:cubicBezTo>
                  <a:lnTo>
                    <a:pt x="4953" y="7097"/>
                  </a:lnTo>
                  <a:close/>
                  <a:moveTo>
                    <a:pt x="8394" y="1120"/>
                  </a:moveTo>
                  <a:lnTo>
                    <a:pt x="13799" y="5323"/>
                  </a:lnTo>
                  <a:lnTo>
                    <a:pt x="13799" y="11133"/>
                  </a:lnTo>
                  <a:cubicBezTo>
                    <a:pt x="13728" y="11086"/>
                    <a:pt x="13657" y="11038"/>
                    <a:pt x="13585" y="10990"/>
                  </a:cubicBezTo>
                  <a:cubicBezTo>
                    <a:pt x="13210" y="10717"/>
                    <a:pt x="12767" y="10580"/>
                    <a:pt x="12323" y="10580"/>
                  </a:cubicBezTo>
                  <a:cubicBezTo>
                    <a:pt x="11880" y="10580"/>
                    <a:pt x="11436" y="10717"/>
                    <a:pt x="11061" y="10990"/>
                  </a:cubicBezTo>
                  <a:cubicBezTo>
                    <a:pt x="10853" y="11151"/>
                    <a:pt x="10603" y="11232"/>
                    <a:pt x="10351" y="11232"/>
                  </a:cubicBezTo>
                  <a:cubicBezTo>
                    <a:pt x="10100" y="11232"/>
                    <a:pt x="9847" y="11151"/>
                    <a:pt x="9632" y="10990"/>
                  </a:cubicBezTo>
                  <a:cubicBezTo>
                    <a:pt x="9289" y="10727"/>
                    <a:pt x="8868" y="10585"/>
                    <a:pt x="8424" y="10585"/>
                  </a:cubicBezTo>
                  <a:cubicBezTo>
                    <a:pt x="8406" y="10585"/>
                    <a:pt x="8388" y="10585"/>
                    <a:pt x="8370" y="10586"/>
                  </a:cubicBezTo>
                  <a:lnTo>
                    <a:pt x="8215" y="10586"/>
                  </a:lnTo>
                  <a:lnTo>
                    <a:pt x="8215" y="6645"/>
                  </a:lnTo>
                  <a:cubicBezTo>
                    <a:pt x="8215" y="6371"/>
                    <a:pt x="7989" y="6145"/>
                    <a:pt x="7715" y="6145"/>
                  </a:cubicBezTo>
                  <a:lnTo>
                    <a:pt x="4465" y="6145"/>
                  </a:lnTo>
                  <a:cubicBezTo>
                    <a:pt x="4191" y="6145"/>
                    <a:pt x="3977" y="6371"/>
                    <a:pt x="3977" y="6645"/>
                  </a:cubicBezTo>
                  <a:lnTo>
                    <a:pt x="3977" y="10633"/>
                  </a:lnTo>
                  <a:cubicBezTo>
                    <a:pt x="3691" y="10705"/>
                    <a:pt x="3429" y="10824"/>
                    <a:pt x="3203" y="10990"/>
                  </a:cubicBezTo>
                  <a:cubicBezTo>
                    <a:pt x="3120" y="11038"/>
                    <a:pt x="3060" y="11086"/>
                    <a:pt x="2989" y="11121"/>
                  </a:cubicBezTo>
                  <a:lnTo>
                    <a:pt x="2989" y="5323"/>
                  </a:lnTo>
                  <a:lnTo>
                    <a:pt x="8394" y="1120"/>
                  </a:lnTo>
                  <a:close/>
                  <a:moveTo>
                    <a:pt x="8394" y="1"/>
                  </a:moveTo>
                  <a:cubicBezTo>
                    <a:pt x="8290" y="1"/>
                    <a:pt x="8186" y="37"/>
                    <a:pt x="8096" y="108"/>
                  </a:cubicBezTo>
                  <a:lnTo>
                    <a:pt x="881" y="5716"/>
                  </a:lnTo>
                  <a:cubicBezTo>
                    <a:pt x="496" y="6044"/>
                    <a:pt x="797" y="6590"/>
                    <a:pt x="1197" y="6590"/>
                  </a:cubicBezTo>
                  <a:cubicBezTo>
                    <a:pt x="1291" y="6590"/>
                    <a:pt x="1391" y="6560"/>
                    <a:pt x="1488" y="6490"/>
                  </a:cubicBezTo>
                  <a:lnTo>
                    <a:pt x="2012" y="6097"/>
                  </a:lnTo>
                  <a:lnTo>
                    <a:pt x="2012" y="11109"/>
                  </a:lnTo>
                  <a:cubicBezTo>
                    <a:pt x="1929" y="11074"/>
                    <a:pt x="1858" y="11026"/>
                    <a:pt x="1786" y="10979"/>
                  </a:cubicBezTo>
                  <a:cubicBezTo>
                    <a:pt x="1442" y="10714"/>
                    <a:pt x="1020" y="10561"/>
                    <a:pt x="585" y="10561"/>
                  </a:cubicBezTo>
                  <a:cubicBezTo>
                    <a:pt x="568" y="10561"/>
                    <a:pt x="552" y="10561"/>
                    <a:pt x="536" y="10562"/>
                  </a:cubicBezTo>
                  <a:cubicBezTo>
                    <a:pt x="226" y="10562"/>
                    <a:pt x="0" y="10824"/>
                    <a:pt x="36" y="11121"/>
                  </a:cubicBezTo>
                  <a:cubicBezTo>
                    <a:pt x="72" y="11360"/>
                    <a:pt x="286" y="11550"/>
                    <a:pt x="536" y="11550"/>
                  </a:cubicBezTo>
                  <a:cubicBezTo>
                    <a:pt x="550" y="11549"/>
                    <a:pt x="564" y="11549"/>
                    <a:pt x="578" y="11549"/>
                  </a:cubicBezTo>
                  <a:cubicBezTo>
                    <a:pt x="814" y="11549"/>
                    <a:pt x="1047" y="11642"/>
                    <a:pt x="1238" y="11788"/>
                  </a:cubicBezTo>
                  <a:cubicBezTo>
                    <a:pt x="1607" y="12062"/>
                    <a:pt x="2048" y="12199"/>
                    <a:pt x="2490" y="12199"/>
                  </a:cubicBezTo>
                  <a:cubicBezTo>
                    <a:pt x="2932" y="12199"/>
                    <a:pt x="3376" y="12062"/>
                    <a:pt x="3751" y="11788"/>
                  </a:cubicBezTo>
                  <a:cubicBezTo>
                    <a:pt x="3959" y="11627"/>
                    <a:pt x="4209" y="11547"/>
                    <a:pt x="4459" y="11547"/>
                  </a:cubicBezTo>
                  <a:cubicBezTo>
                    <a:pt x="4709" y="11547"/>
                    <a:pt x="4959" y="11627"/>
                    <a:pt x="5167" y="11788"/>
                  </a:cubicBezTo>
                  <a:cubicBezTo>
                    <a:pt x="5542" y="12062"/>
                    <a:pt x="5983" y="12199"/>
                    <a:pt x="6424" y="12199"/>
                  </a:cubicBezTo>
                  <a:cubicBezTo>
                    <a:pt x="6864" y="12199"/>
                    <a:pt x="7305" y="12062"/>
                    <a:pt x="7680" y="11788"/>
                  </a:cubicBezTo>
                  <a:cubicBezTo>
                    <a:pt x="7888" y="11627"/>
                    <a:pt x="8141" y="11547"/>
                    <a:pt x="8394" y="11547"/>
                  </a:cubicBezTo>
                  <a:cubicBezTo>
                    <a:pt x="8647" y="11547"/>
                    <a:pt x="8900" y="11627"/>
                    <a:pt x="9108" y="11788"/>
                  </a:cubicBezTo>
                  <a:cubicBezTo>
                    <a:pt x="9483" y="12062"/>
                    <a:pt x="9924" y="12199"/>
                    <a:pt x="10365" y="12199"/>
                  </a:cubicBezTo>
                  <a:cubicBezTo>
                    <a:pt x="10805" y="12199"/>
                    <a:pt x="11246" y="12062"/>
                    <a:pt x="11621" y="11788"/>
                  </a:cubicBezTo>
                  <a:cubicBezTo>
                    <a:pt x="11829" y="11627"/>
                    <a:pt x="12079" y="11547"/>
                    <a:pt x="12329" y="11547"/>
                  </a:cubicBezTo>
                  <a:cubicBezTo>
                    <a:pt x="12579" y="11547"/>
                    <a:pt x="12829" y="11627"/>
                    <a:pt x="13037" y="11788"/>
                  </a:cubicBezTo>
                  <a:cubicBezTo>
                    <a:pt x="13413" y="12062"/>
                    <a:pt x="13853" y="12199"/>
                    <a:pt x="14294" y="12199"/>
                  </a:cubicBezTo>
                  <a:cubicBezTo>
                    <a:pt x="14734" y="12199"/>
                    <a:pt x="15175" y="12062"/>
                    <a:pt x="15550" y="11788"/>
                  </a:cubicBezTo>
                  <a:cubicBezTo>
                    <a:pt x="15741" y="11642"/>
                    <a:pt x="15974" y="11549"/>
                    <a:pt x="16210" y="11549"/>
                  </a:cubicBezTo>
                  <a:cubicBezTo>
                    <a:pt x="16224" y="11549"/>
                    <a:pt x="16238" y="11549"/>
                    <a:pt x="16252" y="11550"/>
                  </a:cubicBezTo>
                  <a:cubicBezTo>
                    <a:pt x="16502" y="11550"/>
                    <a:pt x="16717" y="11360"/>
                    <a:pt x="16752" y="11121"/>
                  </a:cubicBezTo>
                  <a:cubicBezTo>
                    <a:pt x="16788" y="10824"/>
                    <a:pt x="16562" y="10562"/>
                    <a:pt x="16264" y="10562"/>
                  </a:cubicBezTo>
                  <a:cubicBezTo>
                    <a:pt x="16248" y="10561"/>
                    <a:pt x="16232" y="10561"/>
                    <a:pt x="16215" y="10561"/>
                  </a:cubicBezTo>
                  <a:cubicBezTo>
                    <a:pt x="15780" y="10561"/>
                    <a:pt x="15358" y="10714"/>
                    <a:pt x="15002" y="10979"/>
                  </a:cubicBezTo>
                  <a:cubicBezTo>
                    <a:pt x="14942" y="11026"/>
                    <a:pt x="14859" y="11062"/>
                    <a:pt x="14788" y="11109"/>
                  </a:cubicBezTo>
                  <a:lnTo>
                    <a:pt x="14788" y="6097"/>
                  </a:lnTo>
                  <a:lnTo>
                    <a:pt x="15300" y="6490"/>
                  </a:lnTo>
                  <a:cubicBezTo>
                    <a:pt x="15406" y="6582"/>
                    <a:pt x="15518" y="6621"/>
                    <a:pt x="15624" y="6621"/>
                  </a:cubicBezTo>
                  <a:cubicBezTo>
                    <a:pt x="16036" y="6621"/>
                    <a:pt x="16352" y="6029"/>
                    <a:pt x="15907" y="5716"/>
                  </a:cubicBezTo>
                  <a:lnTo>
                    <a:pt x="8692" y="108"/>
                  </a:lnTo>
                  <a:cubicBezTo>
                    <a:pt x="8602" y="37"/>
                    <a:pt x="8498" y="1"/>
                    <a:pt x="8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46"/>
            <p:cNvSpPr/>
            <p:nvPr/>
          </p:nvSpPr>
          <p:spPr>
            <a:xfrm>
              <a:off x="516100" y="1558625"/>
              <a:ext cx="427800" cy="40975"/>
            </a:xfrm>
            <a:custGeom>
              <a:rect b="b" l="l" r="r" t="t"/>
              <a:pathLst>
                <a:path extrusionOk="0" h="1639" w="17112">
                  <a:moveTo>
                    <a:pt x="646" y="1"/>
                  </a:moveTo>
                  <a:cubicBezTo>
                    <a:pt x="1" y="1"/>
                    <a:pt x="1" y="991"/>
                    <a:pt x="646" y="991"/>
                  </a:cubicBezTo>
                  <a:cubicBezTo>
                    <a:pt x="657" y="991"/>
                    <a:pt x="669" y="990"/>
                    <a:pt x="680" y="990"/>
                  </a:cubicBezTo>
                  <a:cubicBezTo>
                    <a:pt x="695" y="989"/>
                    <a:pt x="710" y="989"/>
                    <a:pt x="724" y="989"/>
                  </a:cubicBezTo>
                  <a:cubicBezTo>
                    <a:pt x="970" y="989"/>
                    <a:pt x="1203" y="1082"/>
                    <a:pt x="1394" y="1228"/>
                  </a:cubicBezTo>
                  <a:cubicBezTo>
                    <a:pt x="1770" y="1502"/>
                    <a:pt x="2210" y="1639"/>
                    <a:pt x="2651" y="1639"/>
                  </a:cubicBezTo>
                  <a:cubicBezTo>
                    <a:pt x="3091" y="1639"/>
                    <a:pt x="3532" y="1502"/>
                    <a:pt x="3907" y="1228"/>
                  </a:cubicBezTo>
                  <a:cubicBezTo>
                    <a:pt x="4115" y="1067"/>
                    <a:pt x="4368" y="987"/>
                    <a:pt x="4621" y="987"/>
                  </a:cubicBezTo>
                  <a:cubicBezTo>
                    <a:pt x="4874" y="987"/>
                    <a:pt x="5127" y="1067"/>
                    <a:pt x="5335" y="1228"/>
                  </a:cubicBezTo>
                  <a:cubicBezTo>
                    <a:pt x="5710" y="1502"/>
                    <a:pt x="6151" y="1639"/>
                    <a:pt x="6592" y="1639"/>
                  </a:cubicBezTo>
                  <a:cubicBezTo>
                    <a:pt x="7032" y="1639"/>
                    <a:pt x="7473" y="1502"/>
                    <a:pt x="7848" y="1228"/>
                  </a:cubicBezTo>
                  <a:cubicBezTo>
                    <a:pt x="8056" y="1067"/>
                    <a:pt x="8309" y="987"/>
                    <a:pt x="8562" y="987"/>
                  </a:cubicBezTo>
                  <a:cubicBezTo>
                    <a:pt x="8815" y="987"/>
                    <a:pt x="9068" y="1067"/>
                    <a:pt x="9276" y="1228"/>
                  </a:cubicBezTo>
                  <a:cubicBezTo>
                    <a:pt x="9646" y="1502"/>
                    <a:pt x="10086" y="1639"/>
                    <a:pt x="10528" y="1639"/>
                  </a:cubicBezTo>
                  <a:cubicBezTo>
                    <a:pt x="10970" y="1639"/>
                    <a:pt x="11414" y="1502"/>
                    <a:pt x="11789" y="1228"/>
                  </a:cubicBezTo>
                  <a:cubicBezTo>
                    <a:pt x="11997" y="1067"/>
                    <a:pt x="12247" y="987"/>
                    <a:pt x="12497" y="987"/>
                  </a:cubicBezTo>
                  <a:cubicBezTo>
                    <a:pt x="12747" y="987"/>
                    <a:pt x="12997" y="1067"/>
                    <a:pt x="13205" y="1228"/>
                  </a:cubicBezTo>
                  <a:cubicBezTo>
                    <a:pt x="13581" y="1502"/>
                    <a:pt x="14024" y="1639"/>
                    <a:pt x="14468" y="1639"/>
                  </a:cubicBezTo>
                  <a:cubicBezTo>
                    <a:pt x="14911" y="1639"/>
                    <a:pt x="15355" y="1502"/>
                    <a:pt x="15730" y="1228"/>
                  </a:cubicBezTo>
                  <a:cubicBezTo>
                    <a:pt x="15909" y="1082"/>
                    <a:pt x="16153" y="989"/>
                    <a:pt x="16390" y="989"/>
                  </a:cubicBezTo>
                  <a:cubicBezTo>
                    <a:pt x="16404" y="989"/>
                    <a:pt x="16418" y="989"/>
                    <a:pt x="16432" y="990"/>
                  </a:cubicBezTo>
                  <a:cubicBezTo>
                    <a:pt x="16444" y="990"/>
                    <a:pt x="16455" y="991"/>
                    <a:pt x="16466" y="991"/>
                  </a:cubicBezTo>
                  <a:cubicBezTo>
                    <a:pt x="17111" y="991"/>
                    <a:pt x="17111" y="1"/>
                    <a:pt x="16466" y="1"/>
                  </a:cubicBezTo>
                  <a:cubicBezTo>
                    <a:pt x="16455" y="1"/>
                    <a:pt x="16444" y="1"/>
                    <a:pt x="16432" y="2"/>
                  </a:cubicBezTo>
                  <a:cubicBezTo>
                    <a:pt x="15980" y="2"/>
                    <a:pt x="15539" y="145"/>
                    <a:pt x="15182" y="418"/>
                  </a:cubicBezTo>
                  <a:cubicBezTo>
                    <a:pt x="14974" y="579"/>
                    <a:pt x="14721" y="660"/>
                    <a:pt x="14468" y="660"/>
                  </a:cubicBezTo>
                  <a:cubicBezTo>
                    <a:pt x="14215" y="660"/>
                    <a:pt x="13962" y="579"/>
                    <a:pt x="13753" y="418"/>
                  </a:cubicBezTo>
                  <a:cubicBezTo>
                    <a:pt x="13378" y="145"/>
                    <a:pt x="12938" y="8"/>
                    <a:pt x="12497" y="8"/>
                  </a:cubicBezTo>
                  <a:cubicBezTo>
                    <a:pt x="12057" y="8"/>
                    <a:pt x="11616" y="145"/>
                    <a:pt x="11241" y="418"/>
                  </a:cubicBezTo>
                  <a:cubicBezTo>
                    <a:pt x="11033" y="579"/>
                    <a:pt x="10783" y="660"/>
                    <a:pt x="10531" y="660"/>
                  </a:cubicBezTo>
                  <a:cubicBezTo>
                    <a:pt x="10280" y="660"/>
                    <a:pt x="10027" y="579"/>
                    <a:pt x="9812" y="418"/>
                  </a:cubicBezTo>
                  <a:cubicBezTo>
                    <a:pt x="9443" y="145"/>
                    <a:pt x="9003" y="8"/>
                    <a:pt x="8561" y="8"/>
                  </a:cubicBezTo>
                  <a:cubicBezTo>
                    <a:pt x="8119" y="8"/>
                    <a:pt x="7675" y="145"/>
                    <a:pt x="7300" y="418"/>
                  </a:cubicBezTo>
                  <a:cubicBezTo>
                    <a:pt x="7092" y="579"/>
                    <a:pt x="6842" y="660"/>
                    <a:pt x="6592" y="660"/>
                  </a:cubicBezTo>
                  <a:cubicBezTo>
                    <a:pt x="6342" y="660"/>
                    <a:pt x="6091" y="579"/>
                    <a:pt x="5883" y="418"/>
                  </a:cubicBezTo>
                  <a:cubicBezTo>
                    <a:pt x="5508" y="145"/>
                    <a:pt x="5065" y="8"/>
                    <a:pt x="4623" y="8"/>
                  </a:cubicBezTo>
                  <a:cubicBezTo>
                    <a:pt x="4181" y="8"/>
                    <a:pt x="3740" y="145"/>
                    <a:pt x="3371" y="418"/>
                  </a:cubicBezTo>
                  <a:cubicBezTo>
                    <a:pt x="3157" y="579"/>
                    <a:pt x="2904" y="660"/>
                    <a:pt x="2652" y="660"/>
                  </a:cubicBezTo>
                  <a:cubicBezTo>
                    <a:pt x="2401" y="660"/>
                    <a:pt x="2151" y="579"/>
                    <a:pt x="1942" y="418"/>
                  </a:cubicBezTo>
                  <a:cubicBezTo>
                    <a:pt x="1585" y="145"/>
                    <a:pt x="1133" y="2"/>
                    <a:pt x="680" y="2"/>
                  </a:cubicBezTo>
                  <a:cubicBezTo>
                    <a:pt x="669" y="1"/>
                    <a:pt x="657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46"/>
            <p:cNvSpPr/>
            <p:nvPr/>
          </p:nvSpPr>
          <p:spPr>
            <a:xfrm>
              <a:off x="516725" y="1616075"/>
              <a:ext cx="426550" cy="40975"/>
            </a:xfrm>
            <a:custGeom>
              <a:rect b="b" l="l" r="r" t="t"/>
              <a:pathLst>
                <a:path extrusionOk="0" h="1639" w="17062">
                  <a:moveTo>
                    <a:pt x="704" y="1"/>
                  </a:moveTo>
                  <a:cubicBezTo>
                    <a:pt x="688" y="1"/>
                    <a:pt x="671" y="1"/>
                    <a:pt x="655" y="2"/>
                  </a:cubicBezTo>
                  <a:cubicBezTo>
                    <a:pt x="0" y="2"/>
                    <a:pt x="0" y="990"/>
                    <a:pt x="655" y="990"/>
                  </a:cubicBezTo>
                  <a:cubicBezTo>
                    <a:pt x="670" y="989"/>
                    <a:pt x="685" y="989"/>
                    <a:pt x="699" y="989"/>
                  </a:cubicBezTo>
                  <a:cubicBezTo>
                    <a:pt x="945" y="989"/>
                    <a:pt x="1178" y="1082"/>
                    <a:pt x="1369" y="1228"/>
                  </a:cubicBezTo>
                  <a:cubicBezTo>
                    <a:pt x="1745" y="1502"/>
                    <a:pt x="2185" y="1639"/>
                    <a:pt x="2626" y="1639"/>
                  </a:cubicBezTo>
                  <a:cubicBezTo>
                    <a:pt x="3066" y="1639"/>
                    <a:pt x="3507" y="1502"/>
                    <a:pt x="3882" y="1228"/>
                  </a:cubicBezTo>
                  <a:cubicBezTo>
                    <a:pt x="4090" y="1067"/>
                    <a:pt x="4343" y="987"/>
                    <a:pt x="4596" y="987"/>
                  </a:cubicBezTo>
                  <a:cubicBezTo>
                    <a:pt x="4849" y="987"/>
                    <a:pt x="5102" y="1067"/>
                    <a:pt x="5310" y="1228"/>
                  </a:cubicBezTo>
                  <a:cubicBezTo>
                    <a:pt x="5685" y="1502"/>
                    <a:pt x="6126" y="1639"/>
                    <a:pt x="6567" y="1639"/>
                  </a:cubicBezTo>
                  <a:cubicBezTo>
                    <a:pt x="7007" y="1639"/>
                    <a:pt x="7448" y="1502"/>
                    <a:pt x="7823" y="1228"/>
                  </a:cubicBezTo>
                  <a:cubicBezTo>
                    <a:pt x="8031" y="1067"/>
                    <a:pt x="8284" y="987"/>
                    <a:pt x="8537" y="987"/>
                  </a:cubicBezTo>
                  <a:cubicBezTo>
                    <a:pt x="8790" y="987"/>
                    <a:pt x="9043" y="1067"/>
                    <a:pt x="9251" y="1228"/>
                  </a:cubicBezTo>
                  <a:cubicBezTo>
                    <a:pt x="9621" y="1502"/>
                    <a:pt x="10061" y="1639"/>
                    <a:pt x="10503" y="1639"/>
                  </a:cubicBezTo>
                  <a:cubicBezTo>
                    <a:pt x="10945" y="1639"/>
                    <a:pt x="11389" y="1502"/>
                    <a:pt x="11764" y="1228"/>
                  </a:cubicBezTo>
                  <a:cubicBezTo>
                    <a:pt x="11955" y="1082"/>
                    <a:pt x="12188" y="989"/>
                    <a:pt x="12434" y="989"/>
                  </a:cubicBezTo>
                  <a:cubicBezTo>
                    <a:pt x="12449" y="989"/>
                    <a:pt x="12463" y="989"/>
                    <a:pt x="12478" y="990"/>
                  </a:cubicBezTo>
                  <a:cubicBezTo>
                    <a:pt x="12492" y="989"/>
                    <a:pt x="12506" y="989"/>
                    <a:pt x="12520" y="989"/>
                  </a:cubicBezTo>
                  <a:cubicBezTo>
                    <a:pt x="12756" y="989"/>
                    <a:pt x="12989" y="1082"/>
                    <a:pt x="13180" y="1228"/>
                  </a:cubicBezTo>
                  <a:cubicBezTo>
                    <a:pt x="13556" y="1502"/>
                    <a:pt x="13999" y="1639"/>
                    <a:pt x="14443" y="1639"/>
                  </a:cubicBezTo>
                  <a:cubicBezTo>
                    <a:pt x="14886" y="1639"/>
                    <a:pt x="15330" y="1502"/>
                    <a:pt x="15705" y="1228"/>
                  </a:cubicBezTo>
                  <a:cubicBezTo>
                    <a:pt x="15884" y="1082"/>
                    <a:pt x="16128" y="989"/>
                    <a:pt x="16365" y="989"/>
                  </a:cubicBezTo>
                  <a:cubicBezTo>
                    <a:pt x="16379" y="989"/>
                    <a:pt x="16393" y="989"/>
                    <a:pt x="16407" y="990"/>
                  </a:cubicBezTo>
                  <a:cubicBezTo>
                    <a:pt x="17062" y="990"/>
                    <a:pt x="17062" y="2"/>
                    <a:pt x="16407" y="2"/>
                  </a:cubicBezTo>
                  <a:cubicBezTo>
                    <a:pt x="16391" y="1"/>
                    <a:pt x="16375" y="1"/>
                    <a:pt x="16358" y="1"/>
                  </a:cubicBezTo>
                  <a:cubicBezTo>
                    <a:pt x="15923" y="1"/>
                    <a:pt x="15501" y="154"/>
                    <a:pt x="15157" y="418"/>
                  </a:cubicBezTo>
                  <a:cubicBezTo>
                    <a:pt x="14949" y="579"/>
                    <a:pt x="14696" y="659"/>
                    <a:pt x="14443" y="659"/>
                  </a:cubicBezTo>
                  <a:cubicBezTo>
                    <a:pt x="14190" y="659"/>
                    <a:pt x="13937" y="579"/>
                    <a:pt x="13728" y="418"/>
                  </a:cubicBezTo>
                  <a:cubicBezTo>
                    <a:pt x="13353" y="144"/>
                    <a:pt x="12913" y="8"/>
                    <a:pt x="12472" y="8"/>
                  </a:cubicBezTo>
                  <a:cubicBezTo>
                    <a:pt x="12032" y="8"/>
                    <a:pt x="11591" y="144"/>
                    <a:pt x="11216" y="418"/>
                  </a:cubicBezTo>
                  <a:cubicBezTo>
                    <a:pt x="11008" y="579"/>
                    <a:pt x="10758" y="659"/>
                    <a:pt x="10506" y="659"/>
                  </a:cubicBezTo>
                  <a:cubicBezTo>
                    <a:pt x="10255" y="659"/>
                    <a:pt x="10002" y="579"/>
                    <a:pt x="9787" y="418"/>
                  </a:cubicBezTo>
                  <a:cubicBezTo>
                    <a:pt x="9418" y="144"/>
                    <a:pt x="8978" y="8"/>
                    <a:pt x="8536" y="8"/>
                  </a:cubicBezTo>
                  <a:cubicBezTo>
                    <a:pt x="8094" y="8"/>
                    <a:pt x="7650" y="144"/>
                    <a:pt x="7275" y="418"/>
                  </a:cubicBezTo>
                  <a:cubicBezTo>
                    <a:pt x="7067" y="579"/>
                    <a:pt x="6817" y="659"/>
                    <a:pt x="6567" y="659"/>
                  </a:cubicBezTo>
                  <a:cubicBezTo>
                    <a:pt x="6317" y="659"/>
                    <a:pt x="6066" y="579"/>
                    <a:pt x="5858" y="418"/>
                  </a:cubicBezTo>
                  <a:cubicBezTo>
                    <a:pt x="5483" y="144"/>
                    <a:pt x="5040" y="8"/>
                    <a:pt x="4598" y="8"/>
                  </a:cubicBezTo>
                  <a:cubicBezTo>
                    <a:pt x="4156" y="8"/>
                    <a:pt x="3715" y="144"/>
                    <a:pt x="3346" y="418"/>
                  </a:cubicBezTo>
                  <a:cubicBezTo>
                    <a:pt x="3132" y="579"/>
                    <a:pt x="2879" y="659"/>
                    <a:pt x="2627" y="659"/>
                  </a:cubicBezTo>
                  <a:cubicBezTo>
                    <a:pt x="2376" y="659"/>
                    <a:pt x="2126" y="579"/>
                    <a:pt x="1917" y="418"/>
                  </a:cubicBezTo>
                  <a:cubicBezTo>
                    <a:pt x="1573" y="154"/>
                    <a:pt x="1140" y="1"/>
                    <a:pt x="7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" name="Google Shape;966;p46"/>
          <p:cNvGrpSpPr/>
          <p:nvPr/>
        </p:nvGrpSpPr>
        <p:grpSpPr>
          <a:xfrm>
            <a:off x="7031450" y="1713973"/>
            <a:ext cx="423300" cy="420875"/>
            <a:chOff x="6677300" y="1898025"/>
            <a:chExt cx="423300" cy="420875"/>
          </a:xfrm>
        </p:grpSpPr>
        <p:sp>
          <p:nvSpPr>
            <p:cNvPr id="967" name="Google Shape;967;p46"/>
            <p:cNvSpPr/>
            <p:nvPr/>
          </p:nvSpPr>
          <p:spPr>
            <a:xfrm>
              <a:off x="6677300" y="1898025"/>
              <a:ext cx="423300" cy="420875"/>
            </a:xfrm>
            <a:custGeom>
              <a:rect b="b" l="l" r="r" t="t"/>
              <a:pathLst>
                <a:path extrusionOk="0" h="16835" w="16932">
                  <a:moveTo>
                    <a:pt x="8026" y="1058"/>
                  </a:moveTo>
                  <a:lnTo>
                    <a:pt x="11145" y="3964"/>
                  </a:lnTo>
                  <a:lnTo>
                    <a:pt x="9645" y="7262"/>
                  </a:lnTo>
                  <a:cubicBezTo>
                    <a:pt x="9574" y="7428"/>
                    <a:pt x="9597" y="7643"/>
                    <a:pt x="9728" y="7785"/>
                  </a:cubicBezTo>
                  <a:lnTo>
                    <a:pt x="11610" y="9988"/>
                  </a:lnTo>
                  <a:lnTo>
                    <a:pt x="12241" y="13143"/>
                  </a:lnTo>
                  <a:cubicBezTo>
                    <a:pt x="12264" y="13250"/>
                    <a:pt x="12324" y="13346"/>
                    <a:pt x="12395" y="13417"/>
                  </a:cubicBezTo>
                  <a:lnTo>
                    <a:pt x="15098" y="15846"/>
                  </a:lnTo>
                  <a:lnTo>
                    <a:pt x="1108" y="15846"/>
                  </a:lnTo>
                  <a:lnTo>
                    <a:pt x="1692" y="12215"/>
                  </a:lnTo>
                  <a:lnTo>
                    <a:pt x="3311" y="9000"/>
                  </a:lnTo>
                  <a:cubicBezTo>
                    <a:pt x="3335" y="8928"/>
                    <a:pt x="3358" y="8845"/>
                    <a:pt x="3358" y="8774"/>
                  </a:cubicBezTo>
                  <a:lnTo>
                    <a:pt x="3358" y="4642"/>
                  </a:lnTo>
                  <a:lnTo>
                    <a:pt x="4847" y="2273"/>
                  </a:lnTo>
                  <a:lnTo>
                    <a:pt x="8026" y="1058"/>
                  </a:lnTo>
                  <a:close/>
                  <a:moveTo>
                    <a:pt x="8122" y="1"/>
                  </a:moveTo>
                  <a:cubicBezTo>
                    <a:pt x="8065" y="1"/>
                    <a:pt x="8008" y="12"/>
                    <a:pt x="7954" y="35"/>
                  </a:cubicBezTo>
                  <a:lnTo>
                    <a:pt x="4335" y="1416"/>
                  </a:lnTo>
                  <a:cubicBezTo>
                    <a:pt x="4228" y="1451"/>
                    <a:pt x="4144" y="1523"/>
                    <a:pt x="4097" y="1618"/>
                  </a:cubicBezTo>
                  <a:lnTo>
                    <a:pt x="2454" y="4249"/>
                  </a:lnTo>
                  <a:cubicBezTo>
                    <a:pt x="2406" y="4321"/>
                    <a:pt x="2382" y="4416"/>
                    <a:pt x="2382" y="4511"/>
                  </a:cubicBezTo>
                  <a:lnTo>
                    <a:pt x="2382" y="8667"/>
                  </a:lnTo>
                  <a:lnTo>
                    <a:pt x="787" y="11845"/>
                  </a:lnTo>
                  <a:cubicBezTo>
                    <a:pt x="763" y="11893"/>
                    <a:pt x="751" y="11941"/>
                    <a:pt x="739" y="11988"/>
                  </a:cubicBezTo>
                  <a:lnTo>
                    <a:pt x="49" y="16263"/>
                  </a:lnTo>
                  <a:cubicBezTo>
                    <a:pt x="1" y="16560"/>
                    <a:pt x="227" y="16834"/>
                    <a:pt x="537" y="16834"/>
                  </a:cubicBezTo>
                  <a:lnTo>
                    <a:pt x="16372" y="16834"/>
                  </a:lnTo>
                  <a:cubicBezTo>
                    <a:pt x="16539" y="16834"/>
                    <a:pt x="16693" y="16763"/>
                    <a:pt x="16789" y="16632"/>
                  </a:cubicBezTo>
                  <a:cubicBezTo>
                    <a:pt x="16932" y="16417"/>
                    <a:pt x="16896" y="16144"/>
                    <a:pt x="16705" y="15977"/>
                  </a:cubicBezTo>
                  <a:lnTo>
                    <a:pt x="13181" y="12798"/>
                  </a:lnTo>
                  <a:lnTo>
                    <a:pt x="12550" y="9667"/>
                  </a:lnTo>
                  <a:cubicBezTo>
                    <a:pt x="12538" y="9583"/>
                    <a:pt x="12502" y="9512"/>
                    <a:pt x="12443" y="9452"/>
                  </a:cubicBezTo>
                  <a:lnTo>
                    <a:pt x="10681" y="7381"/>
                  </a:lnTo>
                  <a:lnTo>
                    <a:pt x="12193" y="4047"/>
                  </a:lnTo>
                  <a:cubicBezTo>
                    <a:pt x="12276" y="3856"/>
                    <a:pt x="12229" y="3630"/>
                    <a:pt x="12074" y="3487"/>
                  </a:cubicBezTo>
                  <a:lnTo>
                    <a:pt x="8466" y="130"/>
                  </a:lnTo>
                  <a:cubicBezTo>
                    <a:pt x="8369" y="49"/>
                    <a:pt x="8245" y="1"/>
                    <a:pt x="8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6"/>
            <p:cNvSpPr/>
            <p:nvPr/>
          </p:nvSpPr>
          <p:spPr>
            <a:xfrm>
              <a:off x="6820525" y="1989550"/>
              <a:ext cx="81550" cy="107300"/>
            </a:xfrm>
            <a:custGeom>
              <a:rect b="b" l="l" r="r" t="t"/>
              <a:pathLst>
                <a:path extrusionOk="0" h="4292" w="3262">
                  <a:moveTo>
                    <a:pt x="704" y="1"/>
                  </a:moveTo>
                  <a:cubicBezTo>
                    <a:pt x="200" y="1"/>
                    <a:pt x="1" y="812"/>
                    <a:pt x="594" y="981"/>
                  </a:cubicBezTo>
                  <a:lnTo>
                    <a:pt x="2130" y="1493"/>
                  </a:lnTo>
                  <a:lnTo>
                    <a:pt x="1582" y="3684"/>
                  </a:lnTo>
                  <a:cubicBezTo>
                    <a:pt x="1523" y="3946"/>
                    <a:pt x="1678" y="4208"/>
                    <a:pt x="1940" y="4279"/>
                  </a:cubicBezTo>
                  <a:cubicBezTo>
                    <a:pt x="1987" y="4291"/>
                    <a:pt x="2023" y="4291"/>
                    <a:pt x="2071" y="4291"/>
                  </a:cubicBezTo>
                  <a:cubicBezTo>
                    <a:pt x="2285" y="4291"/>
                    <a:pt x="2487" y="4136"/>
                    <a:pt x="2547" y="3922"/>
                  </a:cubicBezTo>
                  <a:lnTo>
                    <a:pt x="3202" y="1291"/>
                  </a:lnTo>
                  <a:cubicBezTo>
                    <a:pt x="3261" y="1041"/>
                    <a:pt x="3118" y="779"/>
                    <a:pt x="2880" y="695"/>
                  </a:cubicBezTo>
                  <a:lnTo>
                    <a:pt x="904" y="41"/>
                  </a:lnTo>
                  <a:cubicBezTo>
                    <a:pt x="833" y="13"/>
                    <a:pt x="766" y="1"/>
                    <a:pt x="7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6"/>
            <p:cNvSpPr/>
            <p:nvPr/>
          </p:nvSpPr>
          <p:spPr>
            <a:xfrm>
              <a:off x="6871100" y="2125450"/>
              <a:ext cx="63975" cy="53825"/>
            </a:xfrm>
            <a:custGeom>
              <a:rect b="b" l="l" r="r" t="t"/>
              <a:pathLst>
                <a:path extrusionOk="0" h="2153" w="2559">
                  <a:moveTo>
                    <a:pt x="706" y="1"/>
                  </a:moveTo>
                  <a:cubicBezTo>
                    <a:pt x="326" y="1"/>
                    <a:pt x="0" y="498"/>
                    <a:pt x="357" y="855"/>
                  </a:cubicBezTo>
                  <a:lnTo>
                    <a:pt x="1500" y="1998"/>
                  </a:lnTo>
                  <a:cubicBezTo>
                    <a:pt x="1609" y="2107"/>
                    <a:pt x="1730" y="2152"/>
                    <a:pt x="1847" y="2152"/>
                  </a:cubicBezTo>
                  <a:cubicBezTo>
                    <a:pt x="2229" y="2152"/>
                    <a:pt x="2558" y="1664"/>
                    <a:pt x="2203" y="1308"/>
                  </a:cubicBezTo>
                  <a:lnTo>
                    <a:pt x="1048" y="153"/>
                  </a:lnTo>
                  <a:cubicBezTo>
                    <a:pt x="940" y="46"/>
                    <a:pt x="821" y="1"/>
                    <a:pt x="7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6"/>
            <p:cNvSpPr/>
            <p:nvPr/>
          </p:nvSpPr>
          <p:spPr>
            <a:xfrm>
              <a:off x="6747600" y="2211275"/>
              <a:ext cx="65100" cy="54325"/>
            </a:xfrm>
            <a:custGeom>
              <a:rect b="b" l="l" r="r" t="t"/>
              <a:pathLst>
                <a:path extrusionOk="0" h="2173" w="2604">
                  <a:moveTo>
                    <a:pt x="1869" y="1"/>
                  </a:moveTo>
                  <a:cubicBezTo>
                    <a:pt x="1747" y="1"/>
                    <a:pt x="1621" y="51"/>
                    <a:pt x="1511" y="173"/>
                  </a:cubicBezTo>
                  <a:lnTo>
                    <a:pt x="356" y="1328"/>
                  </a:lnTo>
                  <a:cubicBezTo>
                    <a:pt x="0" y="1683"/>
                    <a:pt x="330" y="2172"/>
                    <a:pt x="712" y="2172"/>
                  </a:cubicBezTo>
                  <a:cubicBezTo>
                    <a:pt x="828" y="2172"/>
                    <a:pt x="950" y="2127"/>
                    <a:pt x="1058" y="2018"/>
                  </a:cubicBezTo>
                  <a:lnTo>
                    <a:pt x="2213" y="875"/>
                  </a:lnTo>
                  <a:cubicBezTo>
                    <a:pt x="2604" y="521"/>
                    <a:pt x="2260" y="1"/>
                    <a:pt x="1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6"/>
            <p:cNvSpPr/>
            <p:nvPr/>
          </p:nvSpPr>
          <p:spPr>
            <a:xfrm>
              <a:off x="6868100" y="2195550"/>
              <a:ext cx="24750" cy="82300"/>
            </a:xfrm>
            <a:custGeom>
              <a:rect b="b" l="l" r="r" t="t"/>
              <a:pathLst>
                <a:path extrusionOk="0" h="3292" w="990">
                  <a:moveTo>
                    <a:pt x="501" y="0"/>
                  </a:moveTo>
                  <a:cubicBezTo>
                    <a:pt x="481" y="0"/>
                    <a:pt x="461" y="2"/>
                    <a:pt x="441" y="4"/>
                  </a:cubicBezTo>
                  <a:cubicBezTo>
                    <a:pt x="191" y="40"/>
                    <a:pt x="1" y="254"/>
                    <a:pt x="1" y="504"/>
                  </a:cubicBezTo>
                  <a:lnTo>
                    <a:pt x="1" y="2778"/>
                  </a:lnTo>
                  <a:cubicBezTo>
                    <a:pt x="1" y="3040"/>
                    <a:pt x="191" y="3254"/>
                    <a:pt x="441" y="3290"/>
                  </a:cubicBezTo>
                  <a:cubicBezTo>
                    <a:pt x="455" y="3291"/>
                    <a:pt x="469" y="3292"/>
                    <a:pt x="483" y="3292"/>
                  </a:cubicBezTo>
                  <a:cubicBezTo>
                    <a:pt x="752" y="3292"/>
                    <a:pt x="989" y="3073"/>
                    <a:pt x="989" y="2790"/>
                  </a:cubicBezTo>
                  <a:lnTo>
                    <a:pt x="989" y="492"/>
                  </a:lnTo>
                  <a:cubicBezTo>
                    <a:pt x="989" y="215"/>
                    <a:pt x="762" y="0"/>
                    <a:pt x="5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46"/>
            <p:cNvSpPr/>
            <p:nvPr/>
          </p:nvSpPr>
          <p:spPr>
            <a:xfrm>
              <a:off x="7007400" y="1981875"/>
              <a:ext cx="90825" cy="90550"/>
            </a:xfrm>
            <a:custGeom>
              <a:rect b="b" l="l" r="r" t="t"/>
              <a:pathLst>
                <a:path extrusionOk="0" h="3622" w="3633">
                  <a:moveTo>
                    <a:pt x="1668" y="1086"/>
                  </a:moveTo>
                  <a:lnTo>
                    <a:pt x="2644" y="1479"/>
                  </a:lnTo>
                  <a:lnTo>
                    <a:pt x="2644" y="2634"/>
                  </a:lnTo>
                  <a:lnTo>
                    <a:pt x="1227" y="2634"/>
                  </a:lnTo>
                  <a:lnTo>
                    <a:pt x="1049" y="1919"/>
                  </a:lnTo>
                  <a:lnTo>
                    <a:pt x="1668" y="1086"/>
                  </a:lnTo>
                  <a:close/>
                  <a:moveTo>
                    <a:pt x="1496" y="1"/>
                  </a:moveTo>
                  <a:cubicBezTo>
                    <a:pt x="1344" y="1"/>
                    <a:pt x="1200" y="68"/>
                    <a:pt x="1108" y="193"/>
                  </a:cubicBezTo>
                  <a:lnTo>
                    <a:pt x="120" y="1514"/>
                  </a:lnTo>
                  <a:cubicBezTo>
                    <a:pt x="37" y="1633"/>
                    <a:pt x="1" y="1788"/>
                    <a:pt x="37" y="1931"/>
                  </a:cubicBezTo>
                  <a:lnTo>
                    <a:pt x="358" y="3241"/>
                  </a:lnTo>
                  <a:cubicBezTo>
                    <a:pt x="418" y="3467"/>
                    <a:pt x="608" y="3622"/>
                    <a:pt x="846" y="3622"/>
                  </a:cubicBezTo>
                  <a:lnTo>
                    <a:pt x="3144" y="3622"/>
                  </a:lnTo>
                  <a:cubicBezTo>
                    <a:pt x="3418" y="3610"/>
                    <a:pt x="3632" y="3396"/>
                    <a:pt x="3632" y="3122"/>
                  </a:cubicBezTo>
                  <a:lnTo>
                    <a:pt x="3632" y="1145"/>
                  </a:lnTo>
                  <a:cubicBezTo>
                    <a:pt x="3632" y="943"/>
                    <a:pt x="3513" y="764"/>
                    <a:pt x="3323" y="693"/>
                  </a:cubicBezTo>
                  <a:lnTo>
                    <a:pt x="1692" y="38"/>
                  </a:lnTo>
                  <a:cubicBezTo>
                    <a:pt x="1628" y="13"/>
                    <a:pt x="1561" y="1"/>
                    <a:pt x="14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46"/>
            <p:cNvSpPr/>
            <p:nvPr/>
          </p:nvSpPr>
          <p:spPr>
            <a:xfrm>
              <a:off x="7032425" y="2105100"/>
              <a:ext cx="65800" cy="74200"/>
            </a:xfrm>
            <a:custGeom>
              <a:rect b="b" l="l" r="r" t="t"/>
              <a:pathLst>
                <a:path extrusionOk="0" h="2968" w="2632">
                  <a:moveTo>
                    <a:pt x="988" y="1098"/>
                  </a:moveTo>
                  <a:lnTo>
                    <a:pt x="1643" y="1229"/>
                  </a:lnTo>
                  <a:lnTo>
                    <a:pt x="1643" y="1479"/>
                  </a:lnTo>
                  <a:lnTo>
                    <a:pt x="988" y="1741"/>
                  </a:lnTo>
                  <a:lnTo>
                    <a:pt x="988" y="1098"/>
                  </a:lnTo>
                  <a:close/>
                  <a:moveTo>
                    <a:pt x="485" y="1"/>
                  </a:moveTo>
                  <a:cubicBezTo>
                    <a:pt x="377" y="1"/>
                    <a:pt x="270" y="39"/>
                    <a:pt x="191" y="110"/>
                  </a:cubicBezTo>
                  <a:cubicBezTo>
                    <a:pt x="72" y="205"/>
                    <a:pt x="0" y="348"/>
                    <a:pt x="0" y="491"/>
                  </a:cubicBezTo>
                  <a:lnTo>
                    <a:pt x="0" y="2467"/>
                  </a:lnTo>
                  <a:cubicBezTo>
                    <a:pt x="0" y="2634"/>
                    <a:pt x="83" y="2789"/>
                    <a:pt x="226" y="2872"/>
                  </a:cubicBezTo>
                  <a:cubicBezTo>
                    <a:pt x="298" y="2931"/>
                    <a:pt x="393" y="2955"/>
                    <a:pt x="500" y="2967"/>
                  </a:cubicBezTo>
                  <a:cubicBezTo>
                    <a:pt x="560" y="2955"/>
                    <a:pt x="619" y="2943"/>
                    <a:pt x="679" y="2931"/>
                  </a:cubicBezTo>
                  <a:lnTo>
                    <a:pt x="2322" y="2265"/>
                  </a:lnTo>
                  <a:cubicBezTo>
                    <a:pt x="2500" y="2193"/>
                    <a:pt x="2631" y="2015"/>
                    <a:pt x="2631" y="1812"/>
                  </a:cubicBezTo>
                  <a:lnTo>
                    <a:pt x="2631" y="824"/>
                  </a:lnTo>
                  <a:cubicBezTo>
                    <a:pt x="2631" y="586"/>
                    <a:pt x="2465" y="384"/>
                    <a:pt x="2227" y="336"/>
                  </a:cubicBezTo>
                  <a:lnTo>
                    <a:pt x="595" y="14"/>
                  </a:lnTo>
                  <a:cubicBezTo>
                    <a:pt x="559" y="5"/>
                    <a:pt x="522" y="1"/>
                    <a:pt x="4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6"/>
            <p:cNvSpPr/>
            <p:nvPr/>
          </p:nvSpPr>
          <p:spPr>
            <a:xfrm>
              <a:off x="6966625" y="2068250"/>
              <a:ext cx="28900" cy="24500"/>
            </a:xfrm>
            <a:custGeom>
              <a:rect b="b" l="l" r="r" t="t"/>
              <a:pathLst>
                <a:path extrusionOk="0" h="980" w="1156">
                  <a:moveTo>
                    <a:pt x="668" y="0"/>
                  </a:moveTo>
                  <a:cubicBezTo>
                    <a:pt x="227" y="0"/>
                    <a:pt x="1" y="524"/>
                    <a:pt x="310" y="834"/>
                  </a:cubicBezTo>
                  <a:cubicBezTo>
                    <a:pt x="411" y="934"/>
                    <a:pt x="536" y="980"/>
                    <a:pt x="658" y="980"/>
                  </a:cubicBezTo>
                  <a:cubicBezTo>
                    <a:pt x="912" y="980"/>
                    <a:pt x="1156" y="785"/>
                    <a:pt x="1156" y="488"/>
                  </a:cubicBezTo>
                  <a:cubicBezTo>
                    <a:pt x="1156" y="214"/>
                    <a:pt x="929" y="0"/>
                    <a:pt x="6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975" name="Google Shape;975;p46"/>
          <p:cNvCxnSpPr/>
          <p:nvPr/>
        </p:nvCxnSpPr>
        <p:spPr>
          <a:xfrm>
            <a:off x="5074250" y="1931450"/>
            <a:ext cx="1668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76" name="Google Shape;976;p46"/>
          <p:cNvCxnSpPr/>
          <p:nvPr/>
        </p:nvCxnSpPr>
        <p:spPr>
          <a:xfrm>
            <a:off x="2319763" y="1924625"/>
            <a:ext cx="1668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47"/>
          <p:cNvSpPr/>
          <p:nvPr/>
        </p:nvSpPr>
        <p:spPr>
          <a:xfrm>
            <a:off x="4470203" y="879750"/>
            <a:ext cx="3826500" cy="21909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2" name="Google Shape;982;p47"/>
          <p:cNvSpPr txBox="1"/>
          <p:nvPr>
            <p:ph type="title"/>
          </p:nvPr>
        </p:nvSpPr>
        <p:spPr>
          <a:xfrm>
            <a:off x="4847753" y="879760"/>
            <a:ext cx="3071400" cy="21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/>
              <a:t>Our Dashboard!</a:t>
            </a:r>
            <a:endParaRPr sz="2700"/>
          </a:p>
        </p:txBody>
      </p:sp>
      <p:sp>
        <p:nvSpPr>
          <p:cNvPr id="983" name="Google Shape;983;p47"/>
          <p:cNvSpPr/>
          <p:nvPr/>
        </p:nvSpPr>
        <p:spPr>
          <a:xfrm>
            <a:off x="-568411" y="3855875"/>
            <a:ext cx="2563616" cy="747054"/>
          </a:xfrm>
          <a:custGeom>
            <a:rect b="b" l="l" r="r" t="t"/>
            <a:pathLst>
              <a:path extrusionOk="0" h="21671" w="74367">
                <a:moveTo>
                  <a:pt x="43518" y="1"/>
                </a:moveTo>
                <a:cubicBezTo>
                  <a:pt x="35409" y="1"/>
                  <a:pt x="33219" y="4228"/>
                  <a:pt x="32826" y="9454"/>
                </a:cubicBezTo>
                <a:cubicBezTo>
                  <a:pt x="31898" y="8965"/>
                  <a:pt x="30854" y="8709"/>
                  <a:pt x="29829" y="8709"/>
                </a:cubicBezTo>
                <a:cubicBezTo>
                  <a:pt x="27263" y="8709"/>
                  <a:pt x="24813" y="10309"/>
                  <a:pt x="24575" y="13848"/>
                </a:cubicBezTo>
                <a:cubicBezTo>
                  <a:pt x="24491" y="13193"/>
                  <a:pt x="23765" y="12514"/>
                  <a:pt x="23170" y="12229"/>
                </a:cubicBezTo>
                <a:cubicBezTo>
                  <a:pt x="22723" y="12027"/>
                  <a:pt x="22244" y="11929"/>
                  <a:pt x="21762" y="11929"/>
                </a:cubicBezTo>
                <a:cubicBezTo>
                  <a:pt x="21588" y="11929"/>
                  <a:pt x="21414" y="11942"/>
                  <a:pt x="21241" y="11967"/>
                </a:cubicBezTo>
                <a:cubicBezTo>
                  <a:pt x="20360" y="12050"/>
                  <a:pt x="19515" y="12383"/>
                  <a:pt x="18824" y="12931"/>
                </a:cubicBezTo>
                <a:cubicBezTo>
                  <a:pt x="18134" y="13503"/>
                  <a:pt x="17693" y="14312"/>
                  <a:pt x="17598" y="15205"/>
                </a:cubicBezTo>
                <a:cubicBezTo>
                  <a:pt x="17026" y="13776"/>
                  <a:pt x="15657" y="12752"/>
                  <a:pt x="14169" y="12371"/>
                </a:cubicBezTo>
                <a:cubicBezTo>
                  <a:pt x="13642" y="12242"/>
                  <a:pt x="13103" y="12183"/>
                  <a:pt x="12564" y="12183"/>
                </a:cubicBezTo>
                <a:cubicBezTo>
                  <a:pt x="11567" y="12183"/>
                  <a:pt x="10567" y="12385"/>
                  <a:pt x="9632" y="12717"/>
                </a:cubicBezTo>
                <a:cubicBezTo>
                  <a:pt x="8370" y="13169"/>
                  <a:pt x="7168" y="13848"/>
                  <a:pt x="6311" y="14872"/>
                </a:cubicBezTo>
                <a:cubicBezTo>
                  <a:pt x="5453" y="15896"/>
                  <a:pt x="4751" y="17098"/>
                  <a:pt x="5013" y="18408"/>
                </a:cubicBezTo>
                <a:cubicBezTo>
                  <a:pt x="4502" y="17871"/>
                  <a:pt x="3763" y="17595"/>
                  <a:pt x="3027" y="17595"/>
                </a:cubicBezTo>
                <a:cubicBezTo>
                  <a:pt x="2407" y="17595"/>
                  <a:pt x="1789" y="17791"/>
                  <a:pt x="1310" y="18194"/>
                </a:cubicBezTo>
                <a:cubicBezTo>
                  <a:pt x="1072" y="18396"/>
                  <a:pt x="869" y="18634"/>
                  <a:pt x="679" y="18884"/>
                </a:cubicBezTo>
                <a:cubicBezTo>
                  <a:pt x="488" y="19134"/>
                  <a:pt x="346" y="19408"/>
                  <a:pt x="238" y="19694"/>
                </a:cubicBezTo>
                <a:cubicBezTo>
                  <a:pt x="0" y="20432"/>
                  <a:pt x="488" y="21254"/>
                  <a:pt x="1143" y="21670"/>
                </a:cubicBezTo>
                <a:cubicBezTo>
                  <a:pt x="10563" y="21465"/>
                  <a:pt x="20489" y="21432"/>
                  <a:pt x="30511" y="21432"/>
                </a:cubicBezTo>
                <a:cubicBezTo>
                  <a:pt x="35252" y="21432"/>
                  <a:pt x="40014" y="21440"/>
                  <a:pt x="44755" y="21440"/>
                </a:cubicBezTo>
                <a:cubicBezTo>
                  <a:pt x="53871" y="21440"/>
                  <a:pt x="62907" y="21413"/>
                  <a:pt x="71557" y="21254"/>
                </a:cubicBezTo>
                <a:cubicBezTo>
                  <a:pt x="73224" y="21230"/>
                  <a:pt x="74367" y="19456"/>
                  <a:pt x="73605" y="17967"/>
                </a:cubicBezTo>
                <a:lnTo>
                  <a:pt x="73593" y="17944"/>
                </a:lnTo>
                <a:cubicBezTo>
                  <a:pt x="73379" y="17515"/>
                  <a:pt x="73081" y="17134"/>
                  <a:pt x="72712" y="16824"/>
                </a:cubicBezTo>
                <a:cubicBezTo>
                  <a:pt x="72212" y="16455"/>
                  <a:pt x="71640" y="16205"/>
                  <a:pt x="71033" y="16086"/>
                </a:cubicBezTo>
                <a:cubicBezTo>
                  <a:pt x="69998" y="15844"/>
                  <a:pt x="68824" y="15775"/>
                  <a:pt x="67675" y="15775"/>
                </a:cubicBezTo>
                <a:cubicBezTo>
                  <a:pt x="67013" y="15775"/>
                  <a:pt x="66360" y="15798"/>
                  <a:pt x="65747" y="15824"/>
                </a:cubicBezTo>
                <a:cubicBezTo>
                  <a:pt x="65818" y="12979"/>
                  <a:pt x="64663" y="10216"/>
                  <a:pt x="61437" y="9002"/>
                </a:cubicBezTo>
                <a:cubicBezTo>
                  <a:pt x="60504" y="8656"/>
                  <a:pt x="59503" y="8480"/>
                  <a:pt x="58509" y="8480"/>
                </a:cubicBezTo>
                <a:cubicBezTo>
                  <a:pt x="56660" y="8480"/>
                  <a:pt x="54830" y="9090"/>
                  <a:pt x="53483" y="10359"/>
                </a:cubicBezTo>
                <a:cubicBezTo>
                  <a:pt x="53233" y="7585"/>
                  <a:pt x="52435" y="4561"/>
                  <a:pt x="50042" y="2430"/>
                </a:cubicBezTo>
                <a:cubicBezTo>
                  <a:pt x="48209" y="894"/>
                  <a:pt x="45911" y="37"/>
                  <a:pt x="4351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4" name="Google Shape;98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150" y="910612"/>
            <a:ext cx="3795750" cy="212917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48"/>
          <p:cNvSpPr/>
          <p:nvPr/>
        </p:nvSpPr>
        <p:spPr>
          <a:xfrm>
            <a:off x="713400" y="471178"/>
            <a:ext cx="7717200" cy="5250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0" name="Google Shape;990;p48"/>
          <p:cNvSpPr txBox="1"/>
          <p:nvPr>
            <p:ph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LIMITATIONS</a:t>
            </a:r>
            <a:endParaRPr/>
          </a:p>
        </p:txBody>
      </p:sp>
      <p:grpSp>
        <p:nvGrpSpPr>
          <p:cNvPr id="991" name="Google Shape;991;p48"/>
          <p:cNvGrpSpPr/>
          <p:nvPr/>
        </p:nvGrpSpPr>
        <p:grpSpPr>
          <a:xfrm>
            <a:off x="-12" y="1499612"/>
            <a:ext cx="5456533" cy="3643900"/>
            <a:chOff x="1843738" y="1499612"/>
            <a:chExt cx="5456533" cy="3643900"/>
          </a:xfrm>
        </p:grpSpPr>
        <p:sp>
          <p:nvSpPr>
            <p:cNvPr id="992" name="Google Shape;992;p48"/>
            <p:cNvSpPr/>
            <p:nvPr/>
          </p:nvSpPr>
          <p:spPr>
            <a:xfrm>
              <a:off x="2737728" y="2948182"/>
              <a:ext cx="784357" cy="486628"/>
            </a:xfrm>
            <a:custGeom>
              <a:rect b="b" l="l" r="r" t="t"/>
              <a:pathLst>
                <a:path extrusionOk="0" h="11997" w="19337">
                  <a:moveTo>
                    <a:pt x="10545" y="1"/>
                  </a:moveTo>
                  <a:cubicBezTo>
                    <a:pt x="9947" y="1"/>
                    <a:pt x="9369" y="216"/>
                    <a:pt x="9026" y="697"/>
                  </a:cubicBezTo>
                  <a:cubicBezTo>
                    <a:pt x="8561" y="1340"/>
                    <a:pt x="8645" y="2221"/>
                    <a:pt x="8776" y="3007"/>
                  </a:cubicBezTo>
                  <a:cubicBezTo>
                    <a:pt x="7026" y="1816"/>
                    <a:pt x="4823" y="1054"/>
                    <a:pt x="2715" y="816"/>
                  </a:cubicBezTo>
                  <a:cubicBezTo>
                    <a:pt x="2529" y="796"/>
                    <a:pt x="2336" y="781"/>
                    <a:pt x="2145" y="781"/>
                  </a:cubicBezTo>
                  <a:cubicBezTo>
                    <a:pt x="1662" y="781"/>
                    <a:pt x="1187" y="873"/>
                    <a:pt x="846" y="1197"/>
                  </a:cubicBezTo>
                  <a:cubicBezTo>
                    <a:pt x="179" y="1840"/>
                    <a:pt x="453" y="2995"/>
                    <a:pt x="1001" y="3745"/>
                  </a:cubicBezTo>
                  <a:cubicBezTo>
                    <a:pt x="1549" y="4507"/>
                    <a:pt x="2323" y="5126"/>
                    <a:pt x="2632" y="5995"/>
                  </a:cubicBezTo>
                  <a:cubicBezTo>
                    <a:pt x="2491" y="5823"/>
                    <a:pt x="2270" y="5753"/>
                    <a:pt x="2018" y="5753"/>
                  </a:cubicBezTo>
                  <a:cubicBezTo>
                    <a:pt x="1504" y="5753"/>
                    <a:pt x="865" y="6048"/>
                    <a:pt x="537" y="6376"/>
                  </a:cubicBezTo>
                  <a:cubicBezTo>
                    <a:pt x="48" y="6853"/>
                    <a:pt x="1" y="7686"/>
                    <a:pt x="370" y="8269"/>
                  </a:cubicBezTo>
                  <a:cubicBezTo>
                    <a:pt x="738" y="8833"/>
                    <a:pt x="1372" y="9152"/>
                    <a:pt x="2047" y="9152"/>
                  </a:cubicBezTo>
                  <a:cubicBezTo>
                    <a:pt x="2072" y="9152"/>
                    <a:pt x="2096" y="9151"/>
                    <a:pt x="2120" y="9150"/>
                  </a:cubicBezTo>
                  <a:lnTo>
                    <a:pt x="2120" y="9150"/>
                  </a:lnTo>
                  <a:lnTo>
                    <a:pt x="882" y="11996"/>
                  </a:lnTo>
                  <a:cubicBezTo>
                    <a:pt x="5692" y="6722"/>
                    <a:pt x="12240" y="3364"/>
                    <a:pt x="19337" y="2554"/>
                  </a:cubicBezTo>
                  <a:cubicBezTo>
                    <a:pt x="18528" y="2411"/>
                    <a:pt x="17713" y="2338"/>
                    <a:pt x="16899" y="2338"/>
                  </a:cubicBezTo>
                  <a:cubicBezTo>
                    <a:pt x="15890" y="2338"/>
                    <a:pt x="14884" y="2449"/>
                    <a:pt x="13895" y="2673"/>
                  </a:cubicBezTo>
                  <a:cubicBezTo>
                    <a:pt x="13336" y="1804"/>
                    <a:pt x="12705" y="828"/>
                    <a:pt x="11812" y="328"/>
                  </a:cubicBezTo>
                  <a:cubicBezTo>
                    <a:pt x="11434" y="116"/>
                    <a:pt x="10984" y="1"/>
                    <a:pt x="10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48"/>
            <p:cNvSpPr/>
            <p:nvPr/>
          </p:nvSpPr>
          <p:spPr>
            <a:xfrm>
              <a:off x="3601771" y="3650536"/>
              <a:ext cx="475230" cy="294240"/>
            </a:xfrm>
            <a:custGeom>
              <a:rect b="b" l="l" r="r" t="t"/>
              <a:pathLst>
                <a:path extrusionOk="0" h="7254" w="11716">
                  <a:moveTo>
                    <a:pt x="6404" y="0"/>
                  </a:moveTo>
                  <a:cubicBezTo>
                    <a:pt x="6041" y="0"/>
                    <a:pt x="5691" y="130"/>
                    <a:pt x="5477" y="420"/>
                  </a:cubicBezTo>
                  <a:cubicBezTo>
                    <a:pt x="5191" y="813"/>
                    <a:pt x="5251" y="1349"/>
                    <a:pt x="5334" y="1825"/>
                  </a:cubicBezTo>
                  <a:cubicBezTo>
                    <a:pt x="4227" y="1098"/>
                    <a:pt x="2965" y="634"/>
                    <a:pt x="1655" y="491"/>
                  </a:cubicBezTo>
                  <a:cubicBezTo>
                    <a:pt x="1539" y="477"/>
                    <a:pt x="1420" y="467"/>
                    <a:pt x="1301" y="467"/>
                  </a:cubicBezTo>
                  <a:cubicBezTo>
                    <a:pt x="1016" y="467"/>
                    <a:pt x="738" y="524"/>
                    <a:pt x="536" y="717"/>
                  </a:cubicBezTo>
                  <a:cubicBezTo>
                    <a:pt x="119" y="1110"/>
                    <a:pt x="286" y="1813"/>
                    <a:pt x="619" y="2265"/>
                  </a:cubicBezTo>
                  <a:cubicBezTo>
                    <a:pt x="953" y="2730"/>
                    <a:pt x="1417" y="3099"/>
                    <a:pt x="1607" y="3623"/>
                  </a:cubicBezTo>
                  <a:cubicBezTo>
                    <a:pt x="1522" y="3522"/>
                    <a:pt x="1390" y="3481"/>
                    <a:pt x="1239" y="3481"/>
                  </a:cubicBezTo>
                  <a:cubicBezTo>
                    <a:pt x="925" y="3481"/>
                    <a:pt x="534" y="3660"/>
                    <a:pt x="334" y="3861"/>
                  </a:cubicBezTo>
                  <a:cubicBezTo>
                    <a:pt x="48" y="4170"/>
                    <a:pt x="0" y="4647"/>
                    <a:pt x="226" y="5004"/>
                  </a:cubicBezTo>
                  <a:cubicBezTo>
                    <a:pt x="452" y="5331"/>
                    <a:pt x="827" y="5529"/>
                    <a:pt x="1220" y="5529"/>
                  </a:cubicBezTo>
                  <a:cubicBezTo>
                    <a:pt x="1242" y="5529"/>
                    <a:pt x="1264" y="5529"/>
                    <a:pt x="1286" y="5528"/>
                  </a:cubicBezTo>
                  <a:lnTo>
                    <a:pt x="1286" y="5528"/>
                  </a:lnTo>
                  <a:lnTo>
                    <a:pt x="548" y="7254"/>
                  </a:lnTo>
                  <a:cubicBezTo>
                    <a:pt x="3453" y="4063"/>
                    <a:pt x="7430" y="2039"/>
                    <a:pt x="11716" y="1539"/>
                  </a:cubicBezTo>
                  <a:cubicBezTo>
                    <a:pt x="11229" y="1454"/>
                    <a:pt x="10738" y="1412"/>
                    <a:pt x="10246" y="1412"/>
                  </a:cubicBezTo>
                  <a:cubicBezTo>
                    <a:pt x="9633" y="1412"/>
                    <a:pt x="9020" y="1478"/>
                    <a:pt x="8418" y="1610"/>
                  </a:cubicBezTo>
                  <a:cubicBezTo>
                    <a:pt x="8084" y="1087"/>
                    <a:pt x="7703" y="503"/>
                    <a:pt x="7168" y="194"/>
                  </a:cubicBezTo>
                  <a:cubicBezTo>
                    <a:pt x="6937" y="68"/>
                    <a:pt x="6667" y="0"/>
                    <a:pt x="6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48"/>
            <p:cNvSpPr/>
            <p:nvPr/>
          </p:nvSpPr>
          <p:spPr>
            <a:xfrm>
              <a:off x="5373257" y="2851601"/>
              <a:ext cx="784803" cy="486588"/>
            </a:xfrm>
            <a:custGeom>
              <a:rect b="b" l="l" r="r" t="t"/>
              <a:pathLst>
                <a:path extrusionOk="0" h="11996" w="19348">
                  <a:moveTo>
                    <a:pt x="8791" y="1"/>
                  </a:moveTo>
                  <a:cubicBezTo>
                    <a:pt x="8353" y="1"/>
                    <a:pt x="7903" y="116"/>
                    <a:pt x="7525" y="328"/>
                  </a:cubicBezTo>
                  <a:cubicBezTo>
                    <a:pt x="6644" y="840"/>
                    <a:pt x="6001" y="1816"/>
                    <a:pt x="5441" y="2673"/>
                  </a:cubicBezTo>
                  <a:cubicBezTo>
                    <a:pt x="4450" y="2455"/>
                    <a:pt x="3440" y="2347"/>
                    <a:pt x="2428" y="2347"/>
                  </a:cubicBezTo>
                  <a:cubicBezTo>
                    <a:pt x="1618" y="2347"/>
                    <a:pt x="805" y="2416"/>
                    <a:pt x="0" y="2554"/>
                  </a:cubicBezTo>
                  <a:cubicBezTo>
                    <a:pt x="7096" y="3376"/>
                    <a:pt x="13645" y="6721"/>
                    <a:pt x="18455" y="11996"/>
                  </a:cubicBezTo>
                  <a:lnTo>
                    <a:pt x="17217" y="9150"/>
                  </a:lnTo>
                  <a:lnTo>
                    <a:pt x="17217" y="9150"/>
                  </a:lnTo>
                  <a:cubicBezTo>
                    <a:pt x="17251" y="9152"/>
                    <a:pt x="17285" y="9153"/>
                    <a:pt x="17319" y="9153"/>
                  </a:cubicBezTo>
                  <a:cubicBezTo>
                    <a:pt x="17984" y="9153"/>
                    <a:pt x="18605" y="8825"/>
                    <a:pt x="18979" y="8281"/>
                  </a:cubicBezTo>
                  <a:cubicBezTo>
                    <a:pt x="19348" y="7698"/>
                    <a:pt x="19300" y="6864"/>
                    <a:pt x="18812" y="6376"/>
                  </a:cubicBezTo>
                  <a:cubicBezTo>
                    <a:pt x="18483" y="6055"/>
                    <a:pt x="17839" y="5755"/>
                    <a:pt x="17320" y="5755"/>
                  </a:cubicBezTo>
                  <a:cubicBezTo>
                    <a:pt x="17069" y="5755"/>
                    <a:pt x="16848" y="5825"/>
                    <a:pt x="16705" y="5995"/>
                  </a:cubicBezTo>
                  <a:cubicBezTo>
                    <a:pt x="17026" y="5126"/>
                    <a:pt x="17800" y="4507"/>
                    <a:pt x="18348" y="3757"/>
                  </a:cubicBezTo>
                  <a:cubicBezTo>
                    <a:pt x="18895" y="2995"/>
                    <a:pt x="19157" y="1840"/>
                    <a:pt x="18491" y="1197"/>
                  </a:cubicBezTo>
                  <a:cubicBezTo>
                    <a:pt x="18150" y="873"/>
                    <a:pt x="17675" y="781"/>
                    <a:pt x="17192" y="781"/>
                  </a:cubicBezTo>
                  <a:cubicBezTo>
                    <a:pt x="17001" y="781"/>
                    <a:pt x="16808" y="796"/>
                    <a:pt x="16621" y="816"/>
                  </a:cubicBezTo>
                  <a:cubicBezTo>
                    <a:pt x="14526" y="1066"/>
                    <a:pt x="12311" y="1816"/>
                    <a:pt x="10561" y="3007"/>
                  </a:cubicBezTo>
                  <a:cubicBezTo>
                    <a:pt x="10704" y="2221"/>
                    <a:pt x="10787" y="1340"/>
                    <a:pt x="10311" y="697"/>
                  </a:cubicBezTo>
                  <a:cubicBezTo>
                    <a:pt x="9968" y="216"/>
                    <a:pt x="9390" y="1"/>
                    <a:pt x="87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48"/>
            <p:cNvSpPr/>
            <p:nvPr/>
          </p:nvSpPr>
          <p:spPr>
            <a:xfrm>
              <a:off x="5308053" y="1908364"/>
              <a:ext cx="773243" cy="537615"/>
            </a:xfrm>
            <a:custGeom>
              <a:rect b="b" l="l" r="r" t="t"/>
              <a:pathLst>
                <a:path extrusionOk="0" h="13254" w="19063">
                  <a:moveTo>
                    <a:pt x="8704" y="0"/>
                  </a:moveTo>
                  <a:cubicBezTo>
                    <a:pt x="8378" y="0"/>
                    <a:pt x="8049" y="61"/>
                    <a:pt x="7752" y="180"/>
                  </a:cubicBezTo>
                  <a:cubicBezTo>
                    <a:pt x="6799" y="561"/>
                    <a:pt x="6025" y="1430"/>
                    <a:pt x="5371" y="2204"/>
                  </a:cubicBezTo>
                  <a:cubicBezTo>
                    <a:pt x="3793" y="1617"/>
                    <a:pt x="2135" y="1327"/>
                    <a:pt x="471" y="1327"/>
                  </a:cubicBezTo>
                  <a:cubicBezTo>
                    <a:pt x="314" y="1327"/>
                    <a:pt x="158" y="1330"/>
                    <a:pt x="1" y="1335"/>
                  </a:cubicBezTo>
                  <a:cubicBezTo>
                    <a:pt x="6907" y="3133"/>
                    <a:pt x="12931" y="7360"/>
                    <a:pt x="16967" y="13253"/>
                  </a:cubicBezTo>
                  <a:lnTo>
                    <a:pt x="16134" y="10253"/>
                  </a:lnTo>
                  <a:lnTo>
                    <a:pt x="16134" y="10253"/>
                  </a:lnTo>
                  <a:cubicBezTo>
                    <a:pt x="16260" y="10277"/>
                    <a:pt x="16388" y="10289"/>
                    <a:pt x="16515" y="10289"/>
                  </a:cubicBezTo>
                  <a:cubicBezTo>
                    <a:pt x="17070" y="10289"/>
                    <a:pt x="17613" y="10060"/>
                    <a:pt x="17991" y="9634"/>
                  </a:cubicBezTo>
                  <a:cubicBezTo>
                    <a:pt x="18420" y="9110"/>
                    <a:pt x="18491" y="8276"/>
                    <a:pt x="18075" y="7729"/>
                  </a:cubicBezTo>
                  <a:cubicBezTo>
                    <a:pt x="17764" y="7321"/>
                    <a:pt x="17071" y="6893"/>
                    <a:pt x="16531" y="6893"/>
                  </a:cubicBezTo>
                  <a:cubicBezTo>
                    <a:pt x="16345" y="6893"/>
                    <a:pt x="16178" y="6943"/>
                    <a:pt x="16051" y="7062"/>
                  </a:cubicBezTo>
                  <a:cubicBezTo>
                    <a:pt x="16479" y="6240"/>
                    <a:pt x="17336" y="5740"/>
                    <a:pt x="17979" y="5062"/>
                  </a:cubicBezTo>
                  <a:cubicBezTo>
                    <a:pt x="18634" y="4395"/>
                    <a:pt x="19063" y="3288"/>
                    <a:pt x="18479" y="2561"/>
                  </a:cubicBezTo>
                  <a:cubicBezTo>
                    <a:pt x="18075" y="2037"/>
                    <a:pt x="17348" y="1942"/>
                    <a:pt x="16693" y="1918"/>
                  </a:cubicBezTo>
                  <a:cubicBezTo>
                    <a:pt x="16590" y="1916"/>
                    <a:pt x="16486" y="1915"/>
                    <a:pt x="16382" y="1915"/>
                  </a:cubicBezTo>
                  <a:cubicBezTo>
                    <a:pt x="14351" y="1915"/>
                    <a:pt x="12184" y="2357"/>
                    <a:pt x="10383" y="3252"/>
                  </a:cubicBezTo>
                  <a:cubicBezTo>
                    <a:pt x="10621" y="2490"/>
                    <a:pt x="10824" y="1633"/>
                    <a:pt x="10455" y="918"/>
                  </a:cubicBezTo>
                  <a:cubicBezTo>
                    <a:pt x="10127" y="296"/>
                    <a:pt x="9422" y="0"/>
                    <a:pt x="87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48"/>
            <p:cNvSpPr/>
            <p:nvPr/>
          </p:nvSpPr>
          <p:spPr>
            <a:xfrm rot="-728793">
              <a:off x="2719394" y="1606183"/>
              <a:ext cx="1074598" cy="579201"/>
            </a:xfrm>
            <a:custGeom>
              <a:rect b="b" l="l" r="r" t="t"/>
              <a:pathLst>
                <a:path extrusionOk="0" h="14279" w="26492">
                  <a:moveTo>
                    <a:pt x="3952" y="0"/>
                  </a:moveTo>
                  <a:cubicBezTo>
                    <a:pt x="3582" y="0"/>
                    <a:pt x="3224" y="77"/>
                    <a:pt x="2906" y="277"/>
                  </a:cubicBezTo>
                  <a:cubicBezTo>
                    <a:pt x="1858" y="932"/>
                    <a:pt x="1894" y="2503"/>
                    <a:pt x="2394" y="3623"/>
                  </a:cubicBezTo>
                  <a:cubicBezTo>
                    <a:pt x="2894" y="4754"/>
                    <a:pt x="3727" y="5766"/>
                    <a:pt x="3906" y="6980"/>
                  </a:cubicBezTo>
                  <a:cubicBezTo>
                    <a:pt x="3703" y="6603"/>
                    <a:pt x="3229" y="6455"/>
                    <a:pt x="2705" y="6455"/>
                  </a:cubicBezTo>
                  <a:cubicBezTo>
                    <a:pt x="2121" y="6455"/>
                    <a:pt x="1474" y="6639"/>
                    <a:pt x="1072" y="6897"/>
                  </a:cubicBezTo>
                  <a:cubicBezTo>
                    <a:pt x="310" y="7397"/>
                    <a:pt x="24" y="8468"/>
                    <a:pt x="334" y="9314"/>
                  </a:cubicBezTo>
                  <a:cubicBezTo>
                    <a:pt x="655" y="10171"/>
                    <a:pt x="1489" y="10778"/>
                    <a:pt x="2382" y="10933"/>
                  </a:cubicBezTo>
                  <a:lnTo>
                    <a:pt x="0" y="14279"/>
                  </a:lnTo>
                  <a:cubicBezTo>
                    <a:pt x="6677" y="9478"/>
                    <a:pt x="14672" y="6917"/>
                    <a:pt x="22845" y="6917"/>
                  </a:cubicBezTo>
                  <a:cubicBezTo>
                    <a:pt x="24058" y="6917"/>
                    <a:pt x="25275" y="6973"/>
                    <a:pt x="26492" y="7087"/>
                  </a:cubicBezTo>
                  <a:cubicBezTo>
                    <a:pt x="24327" y="6244"/>
                    <a:pt x="22030" y="5739"/>
                    <a:pt x="19718" y="5739"/>
                  </a:cubicBezTo>
                  <a:cubicBezTo>
                    <a:pt x="19615" y="5739"/>
                    <a:pt x="19511" y="5740"/>
                    <a:pt x="19408" y="5742"/>
                  </a:cubicBezTo>
                  <a:cubicBezTo>
                    <a:pt x="18919" y="4480"/>
                    <a:pt x="18360" y="3039"/>
                    <a:pt x="17348" y="2146"/>
                  </a:cubicBezTo>
                  <a:cubicBezTo>
                    <a:pt x="16756" y="1623"/>
                    <a:pt x="15945" y="1303"/>
                    <a:pt x="15171" y="1303"/>
                  </a:cubicBezTo>
                  <a:cubicBezTo>
                    <a:pt x="14606" y="1303"/>
                    <a:pt x="14060" y="1474"/>
                    <a:pt x="13633" y="1860"/>
                  </a:cubicBezTo>
                  <a:cubicBezTo>
                    <a:pt x="12847" y="2563"/>
                    <a:pt x="12716" y="3730"/>
                    <a:pt x="12681" y="4789"/>
                  </a:cubicBezTo>
                  <a:cubicBezTo>
                    <a:pt x="10740" y="2765"/>
                    <a:pt x="8085" y="1182"/>
                    <a:pt x="5418" y="289"/>
                  </a:cubicBezTo>
                  <a:cubicBezTo>
                    <a:pt x="4950" y="133"/>
                    <a:pt x="4441" y="0"/>
                    <a:pt x="39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8"/>
            <p:cNvSpPr/>
            <p:nvPr/>
          </p:nvSpPr>
          <p:spPr>
            <a:xfrm>
              <a:off x="3380091" y="3892010"/>
              <a:ext cx="234735" cy="537656"/>
            </a:xfrm>
            <a:custGeom>
              <a:rect b="b" l="l" r="r" t="t"/>
              <a:pathLst>
                <a:path extrusionOk="0" h="13255" w="5787">
                  <a:moveTo>
                    <a:pt x="3692" y="1"/>
                  </a:moveTo>
                  <a:cubicBezTo>
                    <a:pt x="3551" y="1"/>
                    <a:pt x="3410" y="103"/>
                    <a:pt x="3298" y="206"/>
                  </a:cubicBezTo>
                  <a:cubicBezTo>
                    <a:pt x="2108" y="1277"/>
                    <a:pt x="988" y="2527"/>
                    <a:pt x="500" y="4051"/>
                  </a:cubicBezTo>
                  <a:cubicBezTo>
                    <a:pt x="0" y="5575"/>
                    <a:pt x="250" y="7433"/>
                    <a:pt x="1453" y="8504"/>
                  </a:cubicBezTo>
                  <a:cubicBezTo>
                    <a:pt x="1286" y="8409"/>
                    <a:pt x="1107" y="8349"/>
                    <a:pt x="929" y="8338"/>
                  </a:cubicBezTo>
                  <a:cubicBezTo>
                    <a:pt x="920" y="8337"/>
                    <a:pt x="912" y="8337"/>
                    <a:pt x="904" y="8337"/>
                  </a:cubicBezTo>
                  <a:cubicBezTo>
                    <a:pt x="747" y="8337"/>
                    <a:pt x="605" y="8441"/>
                    <a:pt x="560" y="8600"/>
                  </a:cubicBezTo>
                  <a:cubicBezTo>
                    <a:pt x="512" y="8838"/>
                    <a:pt x="786" y="9004"/>
                    <a:pt x="1024" y="9040"/>
                  </a:cubicBezTo>
                  <a:cubicBezTo>
                    <a:pt x="1250" y="9064"/>
                    <a:pt x="1524" y="9052"/>
                    <a:pt x="1703" y="9207"/>
                  </a:cubicBezTo>
                  <a:cubicBezTo>
                    <a:pt x="3096" y="10433"/>
                    <a:pt x="4227" y="12255"/>
                    <a:pt x="5787" y="13255"/>
                  </a:cubicBezTo>
                  <a:cubicBezTo>
                    <a:pt x="4608" y="12124"/>
                    <a:pt x="3774" y="10731"/>
                    <a:pt x="3001" y="9278"/>
                  </a:cubicBezTo>
                  <a:cubicBezTo>
                    <a:pt x="3191" y="9100"/>
                    <a:pt x="3465" y="9052"/>
                    <a:pt x="3715" y="8981"/>
                  </a:cubicBezTo>
                  <a:cubicBezTo>
                    <a:pt x="3965" y="8921"/>
                    <a:pt x="4239" y="8766"/>
                    <a:pt x="4286" y="8504"/>
                  </a:cubicBezTo>
                  <a:cubicBezTo>
                    <a:pt x="4334" y="8207"/>
                    <a:pt x="4013" y="7945"/>
                    <a:pt x="3715" y="7945"/>
                  </a:cubicBezTo>
                  <a:cubicBezTo>
                    <a:pt x="3632" y="7941"/>
                    <a:pt x="3543" y="7938"/>
                    <a:pt x="3451" y="7938"/>
                  </a:cubicBezTo>
                  <a:cubicBezTo>
                    <a:pt x="3401" y="7938"/>
                    <a:pt x="3350" y="7939"/>
                    <a:pt x="3299" y="7942"/>
                  </a:cubicBezTo>
                  <a:lnTo>
                    <a:pt x="3299" y="7942"/>
                  </a:lnTo>
                  <a:cubicBezTo>
                    <a:pt x="3571" y="7859"/>
                    <a:pt x="3825" y="7744"/>
                    <a:pt x="4024" y="7552"/>
                  </a:cubicBezTo>
                  <a:cubicBezTo>
                    <a:pt x="4370" y="7230"/>
                    <a:pt x="4477" y="6599"/>
                    <a:pt x="4108" y="6302"/>
                  </a:cubicBezTo>
                  <a:cubicBezTo>
                    <a:pt x="3967" y="6188"/>
                    <a:pt x="3802" y="6144"/>
                    <a:pt x="3627" y="6144"/>
                  </a:cubicBezTo>
                  <a:cubicBezTo>
                    <a:pt x="3344" y="6144"/>
                    <a:pt x="3035" y="6260"/>
                    <a:pt x="2762" y="6385"/>
                  </a:cubicBezTo>
                  <a:cubicBezTo>
                    <a:pt x="2881" y="5992"/>
                    <a:pt x="3262" y="5754"/>
                    <a:pt x="3572" y="5480"/>
                  </a:cubicBezTo>
                  <a:cubicBezTo>
                    <a:pt x="3882" y="5206"/>
                    <a:pt x="4144" y="4766"/>
                    <a:pt x="3941" y="4409"/>
                  </a:cubicBezTo>
                  <a:cubicBezTo>
                    <a:pt x="3816" y="4197"/>
                    <a:pt x="3574" y="4094"/>
                    <a:pt x="3328" y="4094"/>
                  </a:cubicBezTo>
                  <a:cubicBezTo>
                    <a:pt x="3270" y="4094"/>
                    <a:pt x="3212" y="4099"/>
                    <a:pt x="3155" y="4111"/>
                  </a:cubicBezTo>
                  <a:cubicBezTo>
                    <a:pt x="2870" y="4194"/>
                    <a:pt x="2608" y="4325"/>
                    <a:pt x="2381" y="4516"/>
                  </a:cubicBezTo>
                  <a:lnTo>
                    <a:pt x="3894" y="706"/>
                  </a:lnTo>
                  <a:cubicBezTo>
                    <a:pt x="3977" y="468"/>
                    <a:pt x="4036" y="122"/>
                    <a:pt x="3810" y="27"/>
                  </a:cubicBezTo>
                  <a:cubicBezTo>
                    <a:pt x="3771" y="9"/>
                    <a:pt x="3732" y="1"/>
                    <a:pt x="36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8"/>
            <p:cNvSpPr/>
            <p:nvPr/>
          </p:nvSpPr>
          <p:spPr>
            <a:xfrm>
              <a:off x="2967642" y="4346441"/>
              <a:ext cx="139616" cy="319389"/>
            </a:xfrm>
            <a:custGeom>
              <a:rect b="b" l="l" r="r" t="t"/>
              <a:pathLst>
                <a:path extrusionOk="0" h="7874" w="3442">
                  <a:moveTo>
                    <a:pt x="2191" y="1"/>
                  </a:moveTo>
                  <a:cubicBezTo>
                    <a:pt x="2109" y="1"/>
                    <a:pt x="2030" y="58"/>
                    <a:pt x="1965" y="123"/>
                  </a:cubicBezTo>
                  <a:cubicBezTo>
                    <a:pt x="1250" y="754"/>
                    <a:pt x="596" y="1504"/>
                    <a:pt x="298" y="2409"/>
                  </a:cubicBezTo>
                  <a:cubicBezTo>
                    <a:pt x="0" y="3314"/>
                    <a:pt x="143" y="4421"/>
                    <a:pt x="869" y="5052"/>
                  </a:cubicBezTo>
                  <a:cubicBezTo>
                    <a:pt x="774" y="4993"/>
                    <a:pt x="667" y="4957"/>
                    <a:pt x="560" y="4957"/>
                  </a:cubicBezTo>
                  <a:cubicBezTo>
                    <a:pt x="551" y="4956"/>
                    <a:pt x="542" y="4955"/>
                    <a:pt x="533" y="4955"/>
                  </a:cubicBezTo>
                  <a:cubicBezTo>
                    <a:pt x="437" y="4955"/>
                    <a:pt x="355" y="5014"/>
                    <a:pt x="334" y="5112"/>
                  </a:cubicBezTo>
                  <a:cubicBezTo>
                    <a:pt x="310" y="5243"/>
                    <a:pt x="465" y="5350"/>
                    <a:pt x="607" y="5362"/>
                  </a:cubicBezTo>
                  <a:cubicBezTo>
                    <a:pt x="750" y="5386"/>
                    <a:pt x="905" y="5374"/>
                    <a:pt x="1012" y="5469"/>
                  </a:cubicBezTo>
                  <a:cubicBezTo>
                    <a:pt x="1834" y="6195"/>
                    <a:pt x="2512" y="7279"/>
                    <a:pt x="3441" y="7874"/>
                  </a:cubicBezTo>
                  <a:cubicBezTo>
                    <a:pt x="2739" y="7207"/>
                    <a:pt x="2251" y="6374"/>
                    <a:pt x="1786" y="5517"/>
                  </a:cubicBezTo>
                  <a:cubicBezTo>
                    <a:pt x="1917" y="5421"/>
                    <a:pt x="2060" y="5362"/>
                    <a:pt x="2215" y="5338"/>
                  </a:cubicBezTo>
                  <a:cubicBezTo>
                    <a:pt x="2370" y="5290"/>
                    <a:pt x="2524" y="5207"/>
                    <a:pt x="2548" y="5052"/>
                  </a:cubicBezTo>
                  <a:cubicBezTo>
                    <a:pt x="2584" y="4874"/>
                    <a:pt x="2393" y="4719"/>
                    <a:pt x="2215" y="4719"/>
                  </a:cubicBezTo>
                  <a:cubicBezTo>
                    <a:pt x="2161" y="4709"/>
                    <a:pt x="2106" y="4705"/>
                    <a:pt x="2053" y="4705"/>
                  </a:cubicBezTo>
                  <a:cubicBezTo>
                    <a:pt x="2031" y="4705"/>
                    <a:pt x="2010" y="4706"/>
                    <a:pt x="1988" y="4707"/>
                  </a:cubicBezTo>
                  <a:lnTo>
                    <a:pt x="1988" y="4707"/>
                  </a:lnTo>
                  <a:cubicBezTo>
                    <a:pt x="2140" y="4658"/>
                    <a:pt x="2284" y="4588"/>
                    <a:pt x="2405" y="4481"/>
                  </a:cubicBezTo>
                  <a:cubicBezTo>
                    <a:pt x="2608" y="4290"/>
                    <a:pt x="2667" y="3921"/>
                    <a:pt x="2441" y="3743"/>
                  </a:cubicBezTo>
                  <a:cubicBezTo>
                    <a:pt x="2360" y="3670"/>
                    <a:pt x="2263" y="3642"/>
                    <a:pt x="2160" y="3642"/>
                  </a:cubicBezTo>
                  <a:cubicBezTo>
                    <a:pt x="1993" y="3642"/>
                    <a:pt x="1810" y="3716"/>
                    <a:pt x="1655" y="3790"/>
                  </a:cubicBezTo>
                  <a:cubicBezTo>
                    <a:pt x="1727" y="3552"/>
                    <a:pt x="1953" y="3409"/>
                    <a:pt x="2131" y="3254"/>
                  </a:cubicBezTo>
                  <a:cubicBezTo>
                    <a:pt x="2310" y="3088"/>
                    <a:pt x="2465" y="2826"/>
                    <a:pt x="2346" y="2611"/>
                  </a:cubicBezTo>
                  <a:cubicBezTo>
                    <a:pt x="2272" y="2491"/>
                    <a:pt x="2141" y="2429"/>
                    <a:pt x="2003" y="2429"/>
                  </a:cubicBezTo>
                  <a:cubicBezTo>
                    <a:pt x="1962" y="2429"/>
                    <a:pt x="1922" y="2434"/>
                    <a:pt x="1881" y="2445"/>
                  </a:cubicBezTo>
                  <a:cubicBezTo>
                    <a:pt x="1715" y="2492"/>
                    <a:pt x="1560" y="2564"/>
                    <a:pt x="1417" y="2683"/>
                  </a:cubicBezTo>
                  <a:lnTo>
                    <a:pt x="2310" y="421"/>
                  </a:lnTo>
                  <a:cubicBezTo>
                    <a:pt x="2370" y="278"/>
                    <a:pt x="2405" y="75"/>
                    <a:pt x="2262" y="16"/>
                  </a:cubicBezTo>
                  <a:cubicBezTo>
                    <a:pt x="2239" y="5"/>
                    <a:pt x="2215" y="1"/>
                    <a:pt x="2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8"/>
            <p:cNvSpPr/>
            <p:nvPr/>
          </p:nvSpPr>
          <p:spPr>
            <a:xfrm>
              <a:off x="5734516" y="4028222"/>
              <a:ext cx="291725" cy="654030"/>
            </a:xfrm>
            <a:custGeom>
              <a:rect b="b" l="l" r="r" t="t"/>
              <a:pathLst>
                <a:path extrusionOk="0" h="16124" w="7192">
                  <a:moveTo>
                    <a:pt x="477" y="0"/>
                  </a:moveTo>
                  <a:cubicBezTo>
                    <a:pt x="385" y="0"/>
                    <a:pt x="298" y="24"/>
                    <a:pt x="226" y="86"/>
                  </a:cubicBezTo>
                  <a:cubicBezTo>
                    <a:pt x="0" y="289"/>
                    <a:pt x="191" y="658"/>
                    <a:pt x="381" y="908"/>
                  </a:cubicBezTo>
                  <a:cubicBezTo>
                    <a:pt x="1417" y="2194"/>
                    <a:pt x="2465" y="3479"/>
                    <a:pt x="3501" y="4777"/>
                  </a:cubicBezTo>
                  <a:cubicBezTo>
                    <a:pt x="3180" y="4656"/>
                    <a:pt x="2850" y="4585"/>
                    <a:pt x="2518" y="4585"/>
                  </a:cubicBezTo>
                  <a:cubicBezTo>
                    <a:pt x="2492" y="4585"/>
                    <a:pt x="2467" y="4586"/>
                    <a:pt x="2441" y="4587"/>
                  </a:cubicBezTo>
                  <a:cubicBezTo>
                    <a:pt x="2084" y="4622"/>
                    <a:pt x="1715" y="4849"/>
                    <a:pt x="1643" y="5194"/>
                  </a:cubicBezTo>
                  <a:cubicBezTo>
                    <a:pt x="1536" y="5682"/>
                    <a:pt x="2000" y="6099"/>
                    <a:pt x="2453" y="6313"/>
                  </a:cubicBezTo>
                  <a:cubicBezTo>
                    <a:pt x="2905" y="6515"/>
                    <a:pt x="3429" y="6658"/>
                    <a:pt x="3703" y="7075"/>
                  </a:cubicBezTo>
                  <a:cubicBezTo>
                    <a:pt x="3531" y="7049"/>
                    <a:pt x="3345" y="7031"/>
                    <a:pt x="3162" y="7031"/>
                  </a:cubicBezTo>
                  <a:cubicBezTo>
                    <a:pt x="2748" y="7031"/>
                    <a:pt x="2346" y="7126"/>
                    <a:pt x="2131" y="7456"/>
                  </a:cubicBezTo>
                  <a:cubicBezTo>
                    <a:pt x="1822" y="7932"/>
                    <a:pt x="2155" y="8623"/>
                    <a:pt x="2667" y="8873"/>
                  </a:cubicBezTo>
                  <a:cubicBezTo>
                    <a:pt x="2966" y="9019"/>
                    <a:pt x="3297" y="9063"/>
                    <a:pt x="3632" y="9063"/>
                  </a:cubicBezTo>
                  <a:cubicBezTo>
                    <a:pt x="3634" y="9063"/>
                    <a:pt x="3636" y="9063"/>
                    <a:pt x="3638" y="9063"/>
                  </a:cubicBezTo>
                  <a:lnTo>
                    <a:pt x="3638" y="9063"/>
                  </a:lnTo>
                  <a:cubicBezTo>
                    <a:pt x="3476" y="9105"/>
                    <a:pt x="3318" y="9158"/>
                    <a:pt x="3179" y="9206"/>
                  </a:cubicBezTo>
                  <a:cubicBezTo>
                    <a:pt x="2822" y="9325"/>
                    <a:pt x="2548" y="9742"/>
                    <a:pt x="2715" y="10075"/>
                  </a:cubicBezTo>
                  <a:cubicBezTo>
                    <a:pt x="2849" y="10333"/>
                    <a:pt x="3183" y="10422"/>
                    <a:pt x="3479" y="10422"/>
                  </a:cubicBezTo>
                  <a:cubicBezTo>
                    <a:pt x="3499" y="10422"/>
                    <a:pt x="3518" y="10421"/>
                    <a:pt x="3536" y="10421"/>
                  </a:cubicBezTo>
                  <a:cubicBezTo>
                    <a:pt x="3676" y="10421"/>
                    <a:pt x="3818" y="10409"/>
                    <a:pt x="3957" y="10409"/>
                  </a:cubicBezTo>
                  <a:cubicBezTo>
                    <a:pt x="4139" y="10409"/>
                    <a:pt x="4315" y="10428"/>
                    <a:pt x="4477" y="10516"/>
                  </a:cubicBezTo>
                  <a:cubicBezTo>
                    <a:pt x="4084" y="12457"/>
                    <a:pt x="3632" y="14374"/>
                    <a:pt x="2655" y="16124"/>
                  </a:cubicBezTo>
                  <a:cubicBezTo>
                    <a:pt x="4108" y="14409"/>
                    <a:pt x="4775" y="11897"/>
                    <a:pt x="5953" y="9980"/>
                  </a:cubicBezTo>
                  <a:cubicBezTo>
                    <a:pt x="6108" y="9730"/>
                    <a:pt x="6418" y="9659"/>
                    <a:pt x="6680" y="9528"/>
                  </a:cubicBezTo>
                  <a:cubicBezTo>
                    <a:pt x="6941" y="9409"/>
                    <a:pt x="7192" y="9123"/>
                    <a:pt x="7061" y="8861"/>
                  </a:cubicBezTo>
                  <a:cubicBezTo>
                    <a:pt x="6975" y="8733"/>
                    <a:pt x="6840" y="8660"/>
                    <a:pt x="6696" y="8660"/>
                  </a:cubicBezTo>
                  <a:cubicBezTo>
                    <a:pt x="6640" y="8660"/>
                    <a:pt x="6582" y="8671"/>
                    <a:pt x="6525" y="8694"/>
                  </a:cubicBezTo>
                  <a:cubicBezTo>
                    <a:pt x="6322" y="8778"/>
                    <a:pt x="6144" y="8909"/>
                    <a:pt x="5989" y="9063"/>
                  </a:cubicBezTo>
                  <a:cubicBezTo>
                    <a:pt x="7001" y="7397"/>
                    <a:pt x="6632" y="5158"/>
                    <a:pt x="5501" y="3575"/>
                  </a:cubicBezTo>
                  <a:cubicBezTo>
                    <a:pt x="4382" y="1979"/>
                    <a:pt x="2643" y="931"/>
                    <a:pt x="881" y="110"/>
                  </a:cubicBezTo>
                  <a:cubicBezTo>
                    <a:pt x="760" y="53"/>
                    <a:pt x="613" y="0"/>
                    <a:pt x="4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48"/>
            <p:cNvSpPr/>
            <p:nvPr/>
          </p:nvSpPr>
          <p:spPr>
            <a:xfrm>
              <a:off x="6381194" y="4409509"/>
              <a:ext cx="173405" cy="388589"/>
            </a:xfrm>
            <a:custGeom>
              <a:rect b="b" l="l" r="r" t="t"/>
              <a:pathLst>
                <a:path extrusionOk="0" h="9580" w="4275">
                  <a:moveTo>
                    <a:pt x="288" y="1"/>
                  </a:moveTo>
                  <a:cubicBezTo>
                    <a:pt x="233" y="1"/>
                    <a:pt x="182" y="16"/>
                    <a:pt x="143" y="55"/>
                  </a:cubicBezTo>
                  <a:cubicBezTo>
                    <a:pt x="0" y="174"/>
                    <a:pt x="119" y="388"/>
                    <a:pt x="226" y="531"/>
                  </a:cubicBezTo>
                  <a:lnTo>
                    <a:pt x="2084" y="2841"/>
                  </a:lnTo>
                  <a:cubicBezTo>
                    <a:pt x="1881" y="2758"/>
                    <a:pt x="1667" y="2722"/>
                    <a:pt x="1453" y="2722"/>
                  </a:cubicBezTo>
                  <a:cubicBezTo>
                    <a:pt x="1238" y="2734"/>
                    <a:pt x="1048" y="2877"/>
                    <a:pt x="976" y="3091"/>
                  </a:cubicBezTo>
                  <a:cubicBezTo>
                    <a:pt x="917" y="3377"/>
                    <a:pt x="1191" y="3639"/>
                    <a:pt x="1465" y="3746"/>
                  </a:cubicBezTo>
                  <a:cubicBezTo>
                    <a:pt x="1727" y="3865"/>
                    <a:pt x="2036" y="3948"/>
                    <a:pt x="2203" y="4198"/>
                  </a:cubicBezTo>
                  <a:cubicBezTo>
                    <a:pt x="2095" y="4183"/>
                    <a:pt x="1982" y="4172"/>
                    <a:pt x="1871" y="4172"/>
                  </a:cubicBezTo>
                  <a:cubicBezTo>
                    <a:pt x="1626" y="4172"/>
                    <a:pt x="1393" y="4228"/>
                    <a:pt x="1262" y="4424"/>
                  </a:cubicBezTo>
                  <a:cubicBezTo>
                    <a:pt x="1084" y="4710"/>
                    <a:pt x="1286" y="5115"/>
                    <a:pt x="1584" y="5270"/>
                  </a:cubicBezTo>
                  <a:cubicBezTo>
                    <a:pt x="1766" y="5354"/>
                    <a:pt x="1966" y="5380"/>
                    <a:pt x="2167" y="5380"/>
                  </a:cubicBezTo>
                  <a:cubicBezTo>
                    <a:pt x="2169" y="5380"/>
                    <a:pt x="2171" y="5380"/>
                    <a:pt x="2173" y="5380"/>
                  </a:cubicBezTo>
                  <a:lnTo>
                    <a:pt x="2173" y="5380"/>
                  </a:lnTo>
                  <a:cubicBezTo>
                    <a:pt x="2074" y="5405"/>
                    <a:pt x="1977" y="5436"/>
                    <a:pt x="1893" y="5460"/>
                  </a:cubicBezTo>
                  <a:cubicBezTo>
                    <a:pt x="1679" y="5532"/>
                    <a:pt x="1512" y="5782"/>
                    <a:pt x="1619" y="5984"/>
                  </a:cubicBezTo>
                  <a:cubicBezTo>
                    <a:pt x="1703" y="6151"/>
                    <a:pt x="1917" y="6187"/>
                    <a:pt x="2108" y="6187"/>
                  </a:cubicBezTo>
                  <a:cubicBezTo>
                    <a:pt x="2189" y="6187"/>
                    <a:pt x="2271" y="6180"/>
                    <a:pt x="2351" y="6180"/>
                  </a:cubicBezTo>
                  <a:cubicBezTo>
                    <a:pt x="2457" y="6180"/>
                    <a:pt x="2560" y="6192"/>
                    <a:pt x="2655" y="6246"/>
                  </a:cubicBezTo>
                  <a:cubicBezTo>
                    <a:pt x="2429" y="7401"/>
                    <a:pt x="2155" y="8544"/>
                    <a:pt x="1584" y="9580"/>
                  </a:cubicBezTo>
                  <a:cubicBezTo>
                    <a:pt x="2453" y="8556"/>
                    <a:pt x="2846" y="7068"/>
                    <a:pt x="3548" y="5925"/>
                  </a:cubicBezTo>
                  <a:cubicBezTo>
                    <a:pt x="3632" y="5782"/>
                    <a:pt x="3822" y="5746"/>
                    <a:pt x="3977" y="5675"/>
                  </a:cubicBezTo>
                  <a:cubicBezTo>
                    <a:pt x="4132" y="5603"/>
                    <a:pt x="4274" y="5425"/>
                    <a:pt x="4203" y="5270"/>
                  </a:cubicBezTo>
                  <a:cubicBezTo>
                    <a:pt x="4151" y="5200"/>
                    <a:pt x="4067" y="5156"/>
                    <a:pt x="3978" y="5156"/>
                  </a:cubicBezTo>
                  <a:cubicBezTo>
                    <a:pt x="3946" y="5156"/>
                    <a:pt x="3913" y="5162"/>
                    <a:pt x="3882" y="5175"/>
                  </a:cubicBezTo>
                  <a:cubicBezTo>
                    <a:pt x="3762" y="5222"/>
                    <a:pt x="3655" y="5294"/>
                    <a:pt x="3560" y="5389"/>
                  </a:cubicBezTo>
                  <a:cubicBezTo>
                    <a:pt x="4167" y="4401"/>
                    <a:pt x="3941" y="3067"/>
                    <a:pt x="3274" y="2115"/>
                  </a:cubicBezTo>
                  <a:cubicBezTo>
                    <a:pt x="2608" y="1174"/>
                    <a:pt x="1584" y="555"/>
                    <a:pt x="524" y="67"/>
                  </a:cubicBezTo>
                  <a:cubicBezTo>
                    <a:pt x="454" y="32"/>
                    <a:pt x="367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8"/>
            <p:cNvSpPr/>
            <p:nvPr/>
          </p:nvSpPr>
          <p:spPr>
            <a:xfrm>
              <a:off x="2876334" y="3498586"/>
              <a:ext cx="477705" cy="1098149"/>
            </a:xfrm>
            <a:custGeom>
              <a:rect b="b" l="l" r="r" t="t"/>
              <a:pathLst>
                <a:path extrusionOk="0" h="27073" w="11777">
                  <a:moveTo>
                    <a:pt x="10672" y="0"/>
                  </a:moveTo>
                  <a:cubicBezTo>
                    <a:pt x="10320" y="0"/>
                    <a:pt x="9933" y="168"/>
                    <a:pt x="9609" y="344"/>
                  </a:cubicBezTo>
                  <a:cubicBezTo>
                    <a:pt x="7419" y="1499"/>
                    <a:pt x="5359" y="2868"/>
                    <a:pt x="3430" y="4416"/>
                  </a:cubicBezTo>
                  <a:cubicBezTo>
                    <a:pt x="2323" y="5297"/>
                    <a:pt x="1227" y="6285"/>
                    <a:pt x="680" y="7607"/>
                  </a:cubicBezTo>
                  <a:cubicBezTo>
                    <a:pt x="132" y="8916"/>
                    <a:pt x="275" y="10619"/>
                    <a:pt x="1382" y="11512"/>
                  </a:cubicBezTo>
                  <a:cubicBezTo>
                    <a:pt x="1" y="12822"/>
                    <a:pt x="60" y="15131"/>
                    <a:pt x="989" y="16798"/>
                  </a:cubicBezTo>
                  <a:cubicBezTo>
                    <a:pt x="1382" y="17501"/>
                    <a:pt x="7407" y="25418"/>
                    <a:pt x="8835" y="26954"/>
                  </a:cubicBezTo>
                  <a:cubicBezTo>
                    <a:pt x="8913" y="27037"/>
                    <a:pt x="9001" y="27072"/>
                    <a:pt x="9087" y="27072"/>
                  </a:cubicBezTo>
                  <a:cubicBezTo>
                    <a:pt x="9371" y="27072"/>
                    <a:pt x="9630" y="26693"/>
                    <a:pt x="9383" y="26419"/>
                  </a:cubicBezTo>
                  <a:cubicBezTo>
                    <a:pt x="8002" y="24859"/>
                    <a:pt x="6728" y="23216"/>
                    <a:pt x="5394" y="21632"/>
                  </a:cubicBezTo>
                  <a:cubicBezTo>
                    <a:pt x="5656" y="21430"/>
                    <a:pt x="6002" y="21156"/>
                    <a:pt x="6383" y="20846"/>
                  </a:cubicBezTo>
                  <a:cubicBezTo>
                    <a:pt x="7478" y="19953"/>
                    <a:pt x="8859" y="18739"/>
                    <a:pt x="9133" y="18096"/>
                  </a:cubicBezTo>
                  <a:cubicBezTo>
                    <a:pt x="9466" y="17298"/>
                    <a:pt x="9157" y="15560"/>
                    <a:pt x="8502" y="14989"/>
                  </a:cubicBezTo>
                  <a:cubicBezTo>
                    <a:pt x="8423" y="14902"/>
                    <a:pt x="8308" y="14857"/>
                    <a:pt x="8191" y="14857"/>
                  </a:cubicBezTo>
                  <a:cubicBezTo>
                    <a:pt x="8131" y="14857"/>
                    <a:pt x="8070" y="14869"/>
                    <a:pt x="8014" y="14893"/>
                  </a:cubicBezTo>
                  <a:cubicBezTo>
                    <a:pt x="8181" y="14655"/>
                    <a:pt x="8312" y="14393"/>
                    <a:pt x="8466" y="14131"/>
                  </a:cubicBezTo>
                  <a:cubicBezTo>
                    <a:pt x="8883" y="13417"/>
                    <a:pt x="9228" y="12655"/>
                    <a:pt x="9478" y="11857"/>
                  </a:cubicBezTo>
                  <a:cubicBezTo>
                    <a:pt x="9764" y="11036"/>
                    <a:pt x="9645" y="10000"/>
                    <a:pt x="8966" y="9464"/>
                  </a:cubicBezTo>
                  <a:cubicBezTo>
                    <a:pt x="8718" y="9288"/>
                    <a:pt x="8426" y="9201"/>
                    <a:pt x="8136" y="9201"/>
                  </a:cubicBezTo>
                  <a:cubicBezTo>
                    <a:pt x="7800" y="9201"/>
                    <a:pt x="7466" y="9317"/>
                    <a:pt x="7204" y="9547"/>
                  </a:cubicBezTo>
                  <a:cubicBezTo>
                    <a:pt x="8514" y="7083"/>
                    <a:pt x="9836" y="4618"/>
                    <a:pt x="11145" y="2142"/>
                  </a:cubicBezTo>
                  <a:cubicBezTo>
                    <a:pt x="11490" y="1511"/>
                    <a:pt x="11776" y="594"/>
                    <a:pt x="11193" y="153"/>
                  </a:cubicBezTo>
                  <a:cubicBezTo>
                    <a:pt x="11121" y="106"/>
                    <a:pt x="11050" y="70"/>
                    <a:pt x="10967" y="46"/>
                  </a:cubicBezTo>
                  <a:cubicBezTo>
                    <a:pt x="10873" y="14"/>
                    <a:pt x="10774" y="0"/>
                    <a:pt x="106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8"/>
            <p:cNvSpPr/>
            <p:nvPr/>
          </p:nvSpPr>
          <p:spPr>
            <a:xfrm>
              <a:off x="2969549" y="3500452"/>
              <a:ext cx="384492" cy="843741"/>
            </a:xfrm>
            <a:custGeom>
              <a:rect b="b" l="l" r="r" t="t"/>
              <a:pathLst>
                <a:path extrusionOk="0" h="20801" w="9479">
                  <a:moveTo>
                    <a:pt x="8669" y="0"/>
                  </a:moveTo>
                  <a:cubicBezTo>
                    <a:pt x="5954" y="1239"/>
                    <a:pt x="3525" y="3001"/>
                    <a:pt x="1501" y="5179"/>
                  </a:cubicBezTo>
                  <a:cubicBezTo>
                    <a:pt x="989" y="5739"/>
                    <a:pt x="501" y="6334"/>
                    <a:pt x="251" y="7049"/>
                  </a:cubicBezTo>
                  <a:cubicBezTo>
                    <a:pt x="1" y="7751"/>
                    <a:pt x="37" y="8608"/>
                    <a:pt x="513" y="9192"/>
                  </a:cubicBezTo>
                  <a:cubicBezTo>
                    <a:pt x="801" y="9536"/>
                    <a:pt x="1255" y="9736"/>
                    <a:pt x="1692" y="9736"/>
                  </a:cubicBezTo>
                  <a:cubicBezTo>
                    <a:pt x="1995" y="9736"/>
                    <a:pt x="2289" y="9640"/>
                    <a:pt x="2513" y="9430"/>
                  </a:cubicBezTo>
                  <a:lnTo>
                    <a:pt x="2513" y="9430"/>
                  </a:lnTo>
                  <a:cubicBezTo>
                    <a:pt x="2144" y="10097"/>
                    <a:pt x="1596" y="10740"/>
                    <a:pt x="1144" y="11359"/>
                  </a:cubicBezTo>
                  <a:cubicBezTo>
                    <a:pt x="680" y="11978"/>
                    <a:pt x="406" y="12859"/>
                    <a:pt x="834" y="13502"/>
                  </a:cubicBezTo>
                  <a:cubicBezTo>
                    <a:pt x="1122" y="13934"/>
                    <a:pt x="1628" y="14109"/>
                    <a:pt x="2158" y="14109"/>
                  </a:cubicBezTo>
                  <a:cubicBezTo>
                    <a:pt x="2506" y="14109"/>
                    <a:pt x="2864" y="14034"/>
                    <a:pt x="3180" y="13907"/>
                  </a:cubicBezTo>
                  <a:cubicBezTo>
                    <a:pt x="3966" y="13573"/>
                    <a:pt x="4644" y="12990"/>
                    <a:pt x="5466" y="12716"/>
                  </a:cubicBezTo>
                  <a:lnTo>
                    <a:pt x="5466" y="12716"/>
                  </a:lnTo>
                  <a:cubicBezTo>
                    <a:pt x="4239" y="13573"/>
                    <a:pt x="3049" y="14621"/>
                    <a:pt x="2525" y="16014"/>
                  </a:cubicBezTo>
                  <a:cubicBezTo>
                    <a:pt x="2346" y="16514"/>
                    <a:pt x="2251" y="17110"/>
                    <a:pt x="2525" y="17574"/>
                  </a:cubicBezTo>
                  <a:cubicBezTo>
                    <a:pt x="2702" y="17854"/>
                    <a:pt x="3011" y="18017"/>
                    <a:pt x="3332" y="18017"/>
                  </a:cubicBezTo>
                  <a:cubicBezTo>
                    <a:pt x="3420" y="18017"/>
                    <a:pt x="3509" y="18004"/>
                    <a:pt x="3597" y="17979"/>
                  </a:cubicBezTo>
                  <a:lnTo>
                    <a:pt x="3597" y="17979"/>
                  </a:lnTo>
                  <a:cubicBezTo>
                    <a:pt x="3061" y="18479"/>
                    <a:pt x="2977" y="19431"/>
                    <a:pt x="3370" y="20086"/>
                  </a:cubicBezTo>
                  <a:cubicBezTo>
                    <a:pt x="3549" y="20372"/>
                    <a:pt x="3787" y="20622"/>
                    <a:pt x="4085" y="20800"/>
                  </a:cubicBezTo>
                  <a:cubicBezTo>
                    <a:pt x="5180" y="19907"/>
                    <a:pt x="6561" y="18693"/>
                    <a:pt x="6835" y="18050"/>
                  </a:cubicBezTo>
                  <a:cubicBezTo>
                    <a:pt x="7168" y="17252"/>
                    <a:pt x="6859" y="15514"/>
                    <a:pt x="6204" y="14943"/>
                  </a:cubicBezTo>
                  <a:cubicBezTo>
                    <a:pt x="6125" y="14856"/>
                    <a:pt x="6010" y="14811"/>
                    <a:pt x="5893" y="14811"/>
                  </a:cubicBezTo>
                  <a:cubicBezTo>
                    <a:pt x="5833" y="14811"/>
                    <a:pt x="5772" y="14823"/>
                    <a:pt x="5716" y="14847"/>
                  </a:cubicBezTo>
                  <a:cubicBezTo>
                    <a:pt x="5883" y="14609"/>
                    <a:pt x="6014" y="14347"/>
                    <a:pt x="6168" y="14085"/>
                  </a:cubicBezTo>
                  <a:cubicBezTo>
                    <a:pt x="6585" y="13371"/>
                    <a:pt x="6930" y="12609"/>
                    <a:pt x="7180" y="11811"/>
                  </a:cubicBezTo>
                  <a:cubicBezTo>
                    <a:pt x="7466" y="10990"/>
                    <a:pt x="7347" y="9954"/>
                    <a:pt x="6668" y="9418"/>
                  </a:cubicBezTo>
                  <a:cubicBezTo>
                    <a:pt x="6420" y="9242"/>
                    <a:pt x="6128" y="9155"/>
                    <a:pt x="5838" y="9155"/>
                  </a:cubicBezTo>
                  <a:cubicBezTo>
                    <a:pt x="5502" y="9155"/>
                    <a:pt x="5168" y="9271"/>
                    <a:pt x="4906" y="9501"/>
                  </a:cubicBezTo>
                  <a:cubicBezTo>
                    <a:pt x="6216" y="7037"/>
                    <a:pt x="7538" y="4572"/>
                    <a:pt x="8847" y="2096"/>
                  </a:cubicBezTo>
                  <a:cubicBezTo>
                    <a:pt x="9192" y="1465"/>
                    <a:pt x="9478" y="548"/>
                    <a:pt x="8883" y="119"/>
                  </a:cubicBezTo>
                  <a:cubicBezTo>
                    <a:pt x="8823" y="72"/>
                    <a:pt x="8740" y="24"/>
                    <a:pt x="8669" y="0"/>
                  </a:cubicBezTo>
                  <a:close/>
                </a:path>
              </a:pathLst>
            </a:custGeom>
            <a:solidFill>
              <a:srgbClr val="FFFFFF">
                <a:alpha val="33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8"/>
            <p:cNvSpPr/>
            <p:nvPr/>
          </p:nvSpPr>
          <p:spPr>
            <a:xfrm>
              <a:off x="3293610" y="3769914"/>
              <a:ext cx="81693" cy="90373"/>
            </a:xfrm>
            <a:custGeom>
              <a:rect b="b" l="l" r="r" t="t"/>
              <a:pathLst>
                <a:path extrusionOk="0" h="2228" w="2014">
                  <a:moveTo>
                    <a:pt x="1965" y="1"/>
                  </a:moveTo>
                  <a:cubicBezTo>
                    <a:pt x="942" y="311"/>
                    <a:pt x="191" y="1180"/>
                    <a:pt x="1" y="2227"/>
                  </a:cubicBezTo>
                  <a:cubicBezTo>
                    <a:pt x="1156" y="2192"/>
                    <a:pt x="2013" y="1156"/>
                    <a:pt x="19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8"/>
            <p:cNvSpPr/>
            <p:nvPr/>
          </p:nvSpPr>
          <p:spPr>
            <a:xfrm>
              <a:off x="3110101" y="3419772"/>
              <a:ext cx="68145" cy="114508"/>
            </a:xfrm>
            <a:custGeom>
              <a:rect b="b" l="l" r="r" t="t"/>
              <a:pathLst>
                <a:path extrusionOk="0" h="2823" w="1680">
                  <a:moveTo>
                    <a:pt x="1179" y="1"/>
                  </a:moveTo>
                  <a:lnTo>
                    <a:pt x="1179" y="1"/>
                  </a:lnTo>
                  <a:cubicBezTo>
                    <a:pt x="358" y="691"/>
                    <a:pt x="1" y="1787"/>
                    <a:pt x="239" y="2823"/>
                  </a:cubicBezTo>
                  <a:cubicBezTo>
                    <a:pt x="1298" y="2335"/>
                    <a:pt x="1679" y="1049"/>
                    <a:pt x="1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8"/>
            <p:cNvSpPr/>
            <p:nvPr/>
          </p:nvSpPr>
          <p:spPr>
            <a:xfrm>
              <a:off x="5981304" y="3555091"/>
              <a:ext cx="477664" cy="1098392"/>
            </a:xfrm>
            <a:custGeom>
              <a:rect b="b" l="l" r="r" t="t"/>
              <a:pathLst>
                <a:path extrusionOk="0" h="27079" w="11776">
                  <a:moveTo>
                    <a:pt x="1104" y="0"/>
                  </a:moveTo>
                  <a:cubicBezTo>
                    <a:pt x="1002" y="0"/>
                    <a:pt x="903" y="14"/>
                    <a:pt x="810" y="46"/>
                  </a:cubicBezTo>
                  <a:cubicBezTo>
                    <a:pt x="727" y="82"/>
                    <a:pt x="655" y="118"/>
                    <a:pt x="584" y="165"/>
                  </a:cubicBezTo>
                  <a:cubicBezTo>
                    <a:pt x="0" y="594"/>
                    <a:pt x="286" y="1511"/>
                    <a:pt x="631" y="2154"/>
                  </a:cubicBezTo>
                  <a:cubicBezTo>
                    <a:pt x="1941" y="4618"/>
                    <a:pt x="3263" y="7083"/>
                    <a:pt x="4584" y="9547"/>
                  </a:cubicBezTo>
                  <a:cubicBezTo>
                    <a:pt x="4316" y="9317"/>
                    <a:pt x="3982" y="9201"/>
                    <a:pt x="3646" y="9201"/>
                  </a:cubicBezTo>
                  <a:cubicBezTo>
                    <a:pt x="3356" y="9201"/>
                    <a:pt x="3064" y="9288"/>
                    <a:pt x="2810" y="9464"/>
                  </a:cubicBezTo>
                  <a:cubicBezTo>
                    <a:pt x="2131" y="10000"/>
                    <a:pt x="2012" y="11036"/>
                    <a:pt x="2298" y="11869"/>
                  </a:cubicBezTo>
                  <a:cubicBezTo>
                    <a:pt x="2548" y="12655"/>
                    <a:pt x="2893" y="13417"/>
                    <a:pt x="3310" y="14131"/>
                  </a:cubicBezTo>
                  <a:cubicBezTo>
                    <a:pt x="3465" y="14393"/>
                    <a:pt x="3596" y="14655"/>
                    <a:pt x="3763" y="14905"/>
                  </a:cubicBezTo>
                  <a:cubicBezTo>
                    <a:pt x="3706" y="14877"/>
                    <a:pt x="3645" y="14864"/>
                    <a:pt x="3585" y="14864"/>
                  </a:cubicBezTo>
                  <a:cubicBezTo>
                    <a:pt x="3468" y="14864"/>
                    <a:pt x="3353" y="14914"/>
                    <a:pt x="3274" y="15001"/>
                  </a:cubicBezTo>
                  <a:cubicBezTo>
                    <a:pt x="2620" y="15560"/>
                    <a:pt x="2310" y="17298"/>
                    <a:pt x="2643" y="18108"/>
                  </a:cubicBezTo>
                  <a:cubicBezTo>
                    <a:pt x="2917" y="18739"/>
                    <a:pt x="4298" y="19954"/>
                    <a:pt x="5394" y="20846"/>
                  </a:cubicBezTo>
                  <a:cubicBezTo>
                    <a:pt x="5775" y="21168"/>
                    <a:pt x="6120" y="21442"/>
                    <a:pt x="6382" y="21632"/>
                  </a:cubicBezTo>
                  <a:cubicBezTo>
                    <a:pt x="5048" y="23216"/>
                    <a:pt x="3775" y="24859"/>
                    <a:pt x="2393" y="26419"/>
                  </a:cubicBezTo>
                  <a:cubicBezTo>
                    <a:pt x="2148" y="26700"/>
                    <a:pt x="2402" y="27079"/>
                    <a:pt x="2684" y="27079"/>
                  </a:cubicBezTo>
                  <a:cubicBezTo>
                    <a:pt x="2771" y="27079"/>
                    <a:pt x="2862" y="27042"/>
                    <a:pt x="2941" y="26954"/>
                  </a:cubicBezTo>
                  <a:cubicBezTo>
                    <a:pt x="4370" y="25418"/>
                    <a:pt x="10382" y="17501"/>
                    <a:pt x="10787" y="16798"/>
                  </a:cubicBezTo>
                  <a:cubicBezTo>
                    <a:pt x="11716" y="15143"/>
                    <a:pt x="11776" y="12834"/>
                    <a:pt x="10394" y="11512"/>
                  </a:cubicBezTo>
                  <a:cubicBezTo>
                    <a:pt x="11502" y="10619"/>
                    <a:pt x="11645" y="8916"/>
                    <a:pt x="11097" y="7607"/>
                  </a:cubicBezTo>
                  <a:cubicBezTo>
                    <a:pt x="10549" y="6297"/>
                    <a:pt x="9466" y="5297"/>
                    <a:pt x="8347" y="4416"/>
                  </a:cubicBezTo>
                  <a:cubicBezTo>
                    <a:pt x="6418" y="2868"/>
                    <a:pt x="4346" y="1511"/>
                    <a:pt x="2167" y="344"/>
                  </a:cubicBezTo>
                  <a:cubicBezTo>
                    <a:pt x="1844" y="168"/>
                    <a:pt x="1456" y="0"/>
                    <a:pt x="11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8"/>
            <p:cNvSpPr/>
            <p:nvPr/>
          </p:nvSpPr>
          <p:spPr>
            <a:xfrm>
              <a:off x="5981304" y="3556957"/>
              <a:ext cx="384451" cy="843741"/>
            </a:xfrm>
            <a:custGeom>
              <a:rect b="b" l="l" r="r" t="t"/>
              <a:pathLst>
                <a:path extrusionOk="0" h="20801" w="9478">
                  <a:moveTo>
                    <a:pt x="810" y="0"/>
                  </a:moveTo>
                  <a:cubicBezTo>
                    <a:pt x="738" y="36"/>
                    <a:pt x="655" y="72"/>
                    <a:pt x="596" y="119"/>
                  </a:cubicBezTo>
                  <a:cubicBezTo>
                    <a:pt x="0" y="548"/>
                    <a:pt x="286" y="1465"/>
                    <a:pt x="631" y="2108"/>
                  </a:cubicBezTo>
                  <a:cubicBezTo>
                    <a:pt x="1941" y="4572"/>
                    <a:pt x="3263" y="7037"/>
                    <a:pt x="4584" y="9501"/>
                  </a:cubicBezTo>
                  <a:cubicBezTo>
                    <a:pt x="4316" y="9271"/>
                    <a:pt x="3982" y="9155"/>
                    <a:pt x="3646" y="9155"/>
                  </a:cubicBezTo>
                  <a:cubicBezTo>
                    <a:pt x="3356" y="9155"/>
                    <a:pt x="3064" y="9242"/>
                    <a:pt x="2810" y="9418"/>
                  </a:cubicBezTo>
                  <a:cubicBezTo>
                    <a:pt x="2131" y="9954"/>
                    <a:pt x="2012" y="10990"/>
                    <a:pt x="2298" y="11823"/>
                  </a:cubicBezTo>
                  <a:cubicBezTo>
                    <a:pt x="2548" y="12609"/>
                    <a:pt x="2893" y="13371"/>
                    <a:pt x="3310" y="14085"/>
                  </a:cubicBezTo>
                  <a:cubicBezTo>
                    <a:pt x="3465" y="14347"/>
                    <a:pt x="3596" y="14609"/>
                    <a:pt x="3763" y="14859"/>
                  </a:cubicBezTo>
                  <a:cubicBezTo>
                    <a:pt x="3706" y="14831"/>
                    <a:pt x="3645" y="14818"/>
                    <a:pt x="3585" y="14818"/>
                  </a:cubicBezTo>
                  <a:cubicBezTo>
                    <a:pt x="3468" y="14818"/>
                    <a:pt x="3353" y="14868"/>
                    <a:pt x="3274" y="14955"/>
                  </a:cubicBezTo>
                  <a:cubicBezTo>
                    <a:pt x="2620" y="15514"/>
                    <a:pt x="2310" y="17252"/>
                    <a:pt x="2643" y="18062"/>
                  </a:cubicBezTo>
                  <a:cubicBezTo>
                    <a:pt x="2917" y="18693"/>
                    <a:pt x="4298" y="19908"/>
                    <a:pt x="5394" y="20800"/>
                  </a:cubicBezTo>
                  <a:cubicBezTo>
                    <a:pt x="5691" y="20622"/>
                    <a:pt x="5930" y="20372"/>
                    <a:pt x="6108" y="20086"/>
                  </a:cubicBezTo>
                  <a:cubicBezTo>
                    <a:pt x="6501" y="19431"/>
                    <a:pt x="6418" y="18491"/>
                    <a:pt x="5882" y="17979"/>
                  </a:cubicBezTo>
                  <a:lnTo>
                    <a:pt x="5882" y="17979"/>
                  </a:lnTo>
                  <a:cubicBezTo>
                    <a:pt x="5969" y="18004"/>
                    <a:pt x="6059" y="18017"/>
                    <a:pt x="6147" y="18017"/>
                  </a:cubicBezTo>
                  <a:cubicBezTo>
                    <a:pt x="6467" y="18017"/>
                    <a:pt x="6776" y="17854"/>
                    <a:pt x="6953" y="17574"/>
                  </a:cubicBezTo>
                  <a:cubicBezTo>
                    <a:pt x="7227" y="17110"/>
                    <a:pt x="7132" y="16526"/>
                    <a:pt x="6953" y="16026"/>
                  </a:cubicBezTo>
                  <a:cubicBezTo>
                    <a:pt x="6430" y="14621"/>
                    <a:pt x="5239" y="13585"/>
                    <a:pt x="4013" y="12728"/>
                  </a:cubicBezTo>
                  <a:lnTo>
                    <a:pt x="4013" y="12728"/>
                  </a:lnTo>
                  <a:cubicBezTo>
                    <a:pt x="4834" y="12990"/>
                    <a:pt x="5501" y="13573"/>
                    <a:pt x="6311" y="13907"/>
                  </a:cubicBezTo>
                  <a:cubicBezTo>
                    <a:pt x="6625" y="14038"/>
                    <a:pt x="6980" y="14114"/>
                    <a:pt x="7324" y="14114"/>
                  </a:cubicBezTo>
                  <a:cubicBezTo>
                    <a:pt x="7853" y="14114"/>
                    <a:pt x="8356" y="13935"/>
                    <a:pt x="8644" y="13502"/>
                  </a:cubicBezTo>
                  <a:cubicBezTo>
                    <a:pt x="9073" y="12859"/>
                    <a:pt x="8799" y="11978"/>
                    <a:pt x="8335" y="11359"/>
                  </a:cubicBezTo>
                  <a:cubicBezTo>
                    <a:pt x="7882" y="10740"/>
                    <a:pt x="7334" y="10097"/>
                    <a:pt x="6953" y="9430"/>
                  </a:cubicBezTo>
                  <a:lnTo>
                    <a:pt x="6953" y="9430"/>
                  </a:lnTo>
                  <a:cubicBezTo>
                    <a:pt x="7178" y="9640"/>
                    <a:pt x="7474" y="9736"/>
                    <a:pt x="7779" y="9736"/>
                  </a:cubicBezTo>
                  <a:cubicBezTo>
                    <a:pt x="8219" y="9736"/>
                    <a:pt x="8677" y="9536"/>
                    <a:pt x="8966" y="9192"/>
                  </a:cubicBezTo>
                  <a:cubicBezTo>
                    <a:pt x="9442" y="8608"/>
                    <a:pt x="9478" y="7763"/>
                    <a:pt x="9228" y="7049"/>
                  </a:cubicBezTo>
                  <a:cubicBezTo>
                    <a:pt x="8978" y="6334"/>
                    <a:pt x="8477" y="5739"/>
                    <a:pt x="7977" y="5191"/>
                  </a:cubicBezTo>
                  <a:cubicBezTo>
                    <a:pt x="5953" y="3001"/>
                    <a:pt x="3524" y="1239"/>
                    <a:pt x="810" y="0"/>
                  </a:cubicBezTo>
                  <a:close/>
                </a:path>
              </a:pathLst>
            </a:custGeom>
            <a:solidFill>
              <a:srgbClr val="FFFFFF">
                <a:alpha val="33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8"/>
            <p:cNvSpPr/>
            <p:nvPr/>
          </p:nvSpPr>
          <p:spPr>
            <a:xfrm>
              <a:off x="5960048" y="3826419"/>
              <a:ext cx="81652" cy="90373"/>
            </a:xfrm>
            <a:custGeom>
              <a:rect b="b" l="l" r="r" t="t"/>
              <a:pathLst>
                <a:path extrusionOk="0" h="2228" w="2013">
                  <a:moveTo>
                    <a:pt x="48" y="1"/>
                  </a:moveTo>
                  <a:lnTo>
                    <a:pt x="48" y="1"/>
                  </a:lnTo>
                  <a:cubicBezTo>
                    <a:pt x="0" y="1156"/>
                    <a:pt x="858" y="2192"/>
                    <a:pt x="2013" y="2227"/>
                  </a:cubicBezTo>
                  <a:cubicBezTo>
                    <a:pt x="1834" y="1180"/>
                    <a:pt x="1072" y="311"/>
                    <a:pt x="48" y="1"/>
                  </a:cubicBezTo>
                  <a:close/>
                </a:path>
              </a:pathLst>
            </a:custGeom>
            <a:solidFill>
              <a:srgbClr val="8FBF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48"/>
            <p:cNvSpPr/>
            <p:nvPr/>
          </p:nvSpPr>
          <p:spPr>
            <a:xfrm>
              <a:off x="6157592" y="3476276"/>
              <a:ext cx="67618" cy="114508"/>
            </a:xfrm>
            <a:custGeom>
              <a:rect b="b" l="l" r="r" t="t"/>
              <a:pathLst>
                <a:path extrusionOk="0" h="2823" w="1667">
                  <a:moveTo>
                    <a:pt x="488" y="1"/>
                  </a:moveTo>
                  <a:cubicBezTo>
                    <a:pt x="0" y="1049"/>
                    <a:pt x="381" y="2335"/>
                    <a:pt x="1429" y="2823"/>
                  </a:cubicBezTo>
                  <a:cubicBezTo>
                    <a:pt x="1667" y="1787"/>
                    <a:pt x="1310" y="692"/>
                    <a:pt x="488" y="1"/>
                  </a:cubicBezTo>
                  <a:close/>
                </a:path>
              </a:pathLst>
            </a:custGeom>
            <a:solidFill>
              <a:srgbClr val="8FBF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48"/>
            <p:cNvSpPr/>
            <p:nvPr/>
          </p:nvSpPr>
          <p:spPr>
            <a:xfrm>
              <a:off x="2603950" y="4118475"/>
              <a:ext cx="276799" cy="636466"/>
            </a:xfrm>
            <a:custGeom>
              <a:rect b="b" l="l" r="r" t="t"/>
              <a:pathLst>
                <a:path extrusionOk="0" h="15691" w="6824">
                  <a:moveTo>
                    <a:pt x="6167" y="0"/>
                  </a:moveTo>
                  <a:cubicBezTo>
                    <a:pt x="5962" y="0"/>
                    <a:pt x="5741" y="94"/>
                    <a:pt x="5549" y="195"/>
                  </a:cubicBezTo>
                  <a:cubicBezTo>
                    <a:pt x="4287" y="873"/>
                    <a:pt x="3096" y="1659"/>
                    <a:pt x="1977" y="2552"/>
                  </a:cubicBezTo>
                  <a:cubicBezTo>
                    <a:pt x="1334" y="3064"/>
                    <a:pt x="703" y="3648"/>
                    <a:pt x="382" y="4410"/>
                  </a:cubicBezTo>
                  <a:cubicBezTo>
                    <a:pt x="72" y="5172"/>
                    <a:pt x="156" y="6148"/>
                    <a:pt x="799" y="6672"/>
                  </a:cubicBezTo>
                  <a:cubicBezTo>
                    <a:pt x="1" y="7434"/>
                    <a:pt x="25" y="8767"/>
                    <a:pt x="572" y="9732"/>
                  </a:cubicBezTo>
                  <a:cubicBezTo>
                    <a:pt x="799" y="10148"/>
                    <a:pt x="4287" y="14732"/>
                    <a:pt x="5121" y="15625"/>
                  </a:cubicBezTo>
                  <a:cubicBezTo>
                    <a:pt x="5164" y="15671"/>
                    <a:pt x="5214" y="15691"/>
                    <a:pt x="5262" y="15691"/>
                  </a:cubicBezTo>
                  <a:cubicBezTo>
                    <a:pt x="5426" y="15691"/>
                    <a:pt x="5577" y="15469"/>
                    <a:pt x="5430" y="15304"/>
                  </a:cubicBezTo>
                  <a:cubicBezTo>
                    <a:pt x="4632" y="14411"/>
                    <a:pt x="3894" y="13446"/>
                    <a:pt x="3120" y="12541"/>
                  </a:cubicBezTo>
                  <a:cubicBezTo>
                    <a:pt x="3275" y="12422"/>
                    <a:pt x="3477" y="12268"/>
                    <a:pt x="3692" y="12089"/>
                  </a:cubicBezTo>
                  <a:cubicBezTo>
                    <a:pt x="4335" y="11565"/>
                    <a:pt x="5132" y="10863"/>
                    <a:pt x="5287" y="10494"/>
                  </a:cubicBezTo>
                  <a:cubicBezTo>
                    <a:pt x="5478" y="10041"/>
                    <a:pt x="5299" y="9029"/>
                    <a:pt x="4918" y="8696"/>
                  </a:cubicBezTo>
                  <a:cubicBezTo>
                    <a:pt x="4869" y="8646"/>
                    <a:pt x="4802" y="8620"/>
                    <a:pt x="4735" y="8620"/>
                  </a:cubicBezTo>
                  <a:cubicBezTo>
                    <a:pt x="4704" y="8620"/>
                    <a:pt x="4674" y="8625"/>
                    <a:pt x="4644" y="8636"/>
                  </a:cubicBezTo>
                  <a:cubicBezTo>
                    <a:pt x="4728" y="8493"/>
                    <a:pt x="4811" y="8339"/>
                    <a:pt x="4894" y="8196"/>
                  </a:cubicBezTo>
                  <a:cubicBezTo>
                    <a:pt x="5144" y="7779"/>
                    <a:pt x="5347" y="7338"/>
                    <a:pt x="5490" y="6886"/>
                  </a:cubicBezTo>
                  <a:cubicBezTo>
                    <a:pt x="5656" y="6410"/>
                    <a:pt x="5585" y="5803"/>
                    <a:pt x="5192" y="5493"/>
                  </a:cubicBezTo>
                  <a:cubicBezTo>
                    <a:pt x="5049" y="5388"/>
                    <a:pt x="4880" y="5337"/>
                    <a:pt x="4712" y="5337"/>
                  </a:cubicBezTo>
                  <a:cubicBezTo>
                    <a:pt x="4516" y="5337"/>
                    <a:pt x="4322" y="5406"/>
                    <a:pt x="4168" y="5541"/>
                  </a:cubicBezTo>
                  <a:cubicBezTo>
                    <a:pt x="4930" y="4112"/>
                    <a:pt x="5692" y="2683"/>
                    <a:pt x="6454" y="1254"/>
                  </a:cubicBezTo>
                  <a:cubicBezTo>
                    <a:pt x="6656" y="885"/>
                    <a:pt x="6823" y="350"/>
                    <a:pt x="6466" y="99"/>
                  </a:cubicBezTo>
                  <a:cubicBezTo>
                    <a:pt x="6430" y="64"/>
                    <a:pt x="6394" y="40"/>
                    <a:pt x="6347" y="28"/>
                  </a:cubicBezTo>
                  <a:cubicBezTo>
                    <a:pt x="6289" y="9"/>
                    <a:pt x="6229" y="0"/>
                    <a:pt x="6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8"/>
            <p:cNvSpPr/>
            <p:nvPr/>
          </p:nvSpPr>
          <p:spPr>
            <a:xfrm>
              <a:off x="2658062" y="4120057"/>
              <a:ext cx="222688" cy="488819"/>
            </a:xfrm>
            <a:custGeom>
              <a:rect b="b" l="l" r="r" t="t"/>
              <a:pathLst>
                <a:path extrusionOk="0" h="12051" w="5490">
                  <a:moveTo>
                    <a:pt x="5025" y="1"/>
                  </a:moveTo>
                  <a:cubicBezTo>
                    <a:pt x="3453" y="715"/>
                    <a:pt x="2036" y="1739"/>
                    <a:pt x="869" y="3001"/>
                  </a:cubicBezTo>
                  <a:cubicBezTo>
                    <a:pt x="560" y="3311"/>
                    <a:pt x="310" y="3680"/>
                    <a:pt x="143" y="4085"/>
                  </a:cubicBezTo>
                  <a:cubicBezTo>
                    <a:pt x="0" y="4502"/>
                    <a:pt x="12" y="4990"/>
                    <a:pt x="298" y="5323"/>
                  </a:cubicBezTo>
                  <a:cubicBezTo>
                    <a:pt x="460" y="5527"/>
                    <a:pt x="721" y="5644"/>
                    <a:pt x="974" y="5644"/>
                  </a:cubicBezTo>
                  <a:cubicBezTo>
                    <a:pt x="1150" y="5644"/>
                    <a:pt x="1321" y="5588"/>
                    <a:pt x="1453" y="5466"/>
                  </a:cubicBezTo>
                  <a:lnTo>
                    <a:pt x="1453" y="5466"/>
                  </a:lnTo>
                  <a:cubicBezTo>
                    <a:pt x="1203" y="5847"/>
                    <a:pt x="941" y="6228"/>
                    <a:pt x="655" y="6585"/>
                  </a:cubicBezTo>
                  <a:cubicBezTo>
                    <a:pt x="393" y="6942"/>
                    <a:pt x="227" y="7454"/>
                    <a:pt x="477" y="7823"/>
                  </a:cubicBezTo>
                  <a:cubicBezTo>
                    <a:pt x="643" y="8076"/>
                    <a:pt x="936" y="8180"/>
                    <a:pt x="1245" y="8180"/>
                  </a:cubicBezTo>
                  <a:cubicBezTo>
                    <a:pt x="1445" y="8180"/>
                    <a:pt x="1651" y="8136"/>
                    <a:pt x="1834" y="8061"/>
                  </a:cubicBezTo>
                  <a:cubicBezTo>
                    <a:pt x="2286" y="7859"/>
                    <a:pt x="2679" y="7526"/>
                    <a:pt x="3155" y="7371"/>
                  </a:cubicBezTo>
                  <a:lnTo>
                    <a:pt x="3155" y="7371"/>
                  </a:lnTo>
                  <a:cubicBezTo>
                    <a:pt x="2453" y="7871"/>
                    <a:pt x="1762" y="8478"/>
                    <a:pt x="1453" y="9288"/>
                  </a:cubicBezTo>
                  <a:cubicBezTo>
                    <a:pt x="1346" y="9574"/>
                    <a:pt x="1298" y="9907"/>
                    <a:pt x="1453" y="10181"/>
                  </a:cubicBezTo>
                  <a:cubicBezTo>
                    <a:pt x="1558" y="10343"/>
                    <a:pt x="1747" y="10436"/>
                    <a:pt x="1941" y="10436"/>
                  </a:cubicBezTo>
                  <a:cubicBezTo>
                    <a:pt x="1989" y="10436"/>
                    <a:pt x="2037" y="10431"/>
                    <a:pt x="2084" y="10419"/>
                  </a:cubicBezTo>
                  <a:lnTo>
                    <a:pt x="2084" y="10419"/>
                  </a:lnTo>
                  <a:cubicBezTo>
                    <a:pt x="1762" y="10740"/>
                    <a:pt x="1715" y="11240"/>
                    <a:pt x="1941" y="11633"/>
                  </a:cubicBezTo>
                  <a:cubicBezTo>
                    <a:pt x="2048" y="11800"/>
                    <a:pt x="2191" y="11943"/>
                    <a:pt x="2358" y="12050"/>
                  </a:cubicBezTo>
                  <a:cubicBezTo>
                    <a:pt x="3001" y="11526"/>
                    <a:pt x="3798" y="10824"/>
                    <a:pt x="3953" y="10455"/>
                  </a:cubicBezTo>
                  <a:cubicBezTo>
                    <a:pt x="4144" y="10002"/>
                    <a:pt x="3965" y="8990"/>
                    <a:pt x="3584" y="8657"/>
                  </a:cubicBezTo>
                  <a:cubicBezTo>
                    <a:pt x="3535" y="8607"/>
                    <a:pt x="3468" y="8581"/>
                    <a:pt x="3401" y="8581"/>
                  </a:cubicBezTo>
                  <a:cubicBezTo>
                    <a:pt x="3370" y="8581"/>
                    <a:pt x="3340" y="8586"/>
                    <a:pt x="3310" y="8597"/>
                  </a:cubicBezTo>
                  <a:cubicBezTo>
                    <a:pt x="3394" y="8454"/>
                    <a:pt x="3477" y="8300"/>
                    <a:pt x="3560" y="8157"/>
                  </a:cubicBezTo>
                  <a:cubicBezTo>
                    <a:pt x="3810" y="7740"/>
                    <a:pt x="4013" y="7299"/>
                    <a:pt x="4156" y="6847"/>
                  </a:cubicBezTo>
                  <a:cubicBezTo>
                    <a:pt x="4322" y="6371"/>
                    <a:pt x="4251" y="5764"/>
                    <a:pt x="3858" y="5454"/>
                  </a:cubicBezTo>
                  <a:cubicBezTo>
                    <a:pt x="3715" y="5349"/>
                    <a:pt x="3546" y="5298"/>
                    <a:pt x="3378" y="5298"/>
                  </a:cubicBezTo>
                  <a:cubicBezTo>
                    <a:pt x="3182" y="5298"/>
                    <a:pt x="2988" y="5367"/>
                    <a:pt x="2834" y="5502"/>
                  </a:cubicBezTo>
                  <a:cubicBezTo>
                    <a:pt x="3596" y="4073"/>
                    <a:pt x="4358" y="2644"/>
                    <a:pt x="5120" y="1215"/>
                  </a:cubicBezTo>
                  <a:cubicBezTo>
                    <a:pt x="5322" y="846"/>
                    <a:pt x="5489" y="311"/>
                    <a:pt x="5144" y="72"/>
                  </a:cubicBezTo>
                  <a:cubicBezTo>
                    <a:pt x="5108" y="37"/>
                    <a:pt x="5060" y="13"/>
                    <a:pt x="5025" y="1"/>
                  </a:cubicBezTo>
                  <a:close/>
                </a:path>
              </a:pathLst>
            </a:custGeom>
            <a:solidFill>
              <a:srgbClr val="FFFFFF">
                <a:alpha val="33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48"/>
            <p:cNvSpPr/>
            <p:nvPr/>
          </p:nvSpPr>
          <p:spPr>
            <a:xfrm>
              <a:off x="2715054" y="4029763"/>
              <a:ext cx="44456" cy="75365"/>
            </a:xfrm>
            <a:custGeom>
              <a:rect b="b" l="l" r="r" t="t"/>
              <a:pathLst>
                <a:path extrusionOk="0" h="1858" w="1096">
                  <a:moveTo>
                    <a:pt x="774" y="0"/>
                  </a:moveTo>
                  <a:cubicBezTo>
                    <a:pt x="238" y="453"/>
                    <a:pt x="0" y="1167"/>
                    <a:pt x="155" y="1858"/>
                  </a:cubicBezTo>
                  <a:cubicBezTo>
                    <a:pt x="846" y="1536"/>
                    <a:pt x="1096" y="691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48"/>
            <p:cNvSpPr/>
            <p:nvPr/>
          </p:nvSpPr>
          <p:spPr>
            <a:xfrm>
              <a:off x="2881201" y="4261502"/>
              <a:ext cx="72445" cy="37074"/>
            </a:xfrm>
            <a:custGeom>
              <a:rect b="b" l="l" r="r" t="t"/>
              <a:pathLst>
                <a:path extrusionOk="0" h="914" w="1786">
                  <a:moveTo>
                    <a:pt x="1563" y="1"/>
                  </a:moveTo>
                  <a:cubicBezTo>
                    <a:pt x="950" y="1"/>
                    <a:pt x="361" y="302"/>
                    <a:pt x="0" y="812"/>
                  </a:cubicBezTo>
                  <a:cubicBezTo>
                    <a:pt x="164" y="881"/>
                    <a:pt x="333" y="914"/>
                    <a:pt x="499" y="914"/>
                  </a:cubicBezTo>
                  <a:cubicBezTo>
                    <a:pt x="1047" y="914"/>
                    <a:pt x="1567" y="562"/>
                    <a:pt x="1786" y="14"/>
                  </a:cubicBezTo>
                  <a:cubicBezTo>
                    <a:pt x="1711" y="5"/>
                    <a:pt x="1637" y="1"/>
                    <a:pt x="1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8"/>
            <p:cNvSpPr/>
            <p:nvPr/>
          </p:nvSpPr>
          <p:spPr>
            <a:xfrm>
              <a:off x="2879254" y="4487642"/>
              <a:ext cx="50744" cy="18537"/>
            </a:xfrm>
            <a:custGeom>
              <a:rect b="b" l="l" r="r" t="t"/>
              <a:pathLst>
                <a:path extrusionOk="0" h="457" w="1251">
                  <a:moveTo>
                    <a:pt x="487" y="0"/>
                  </a:moveTo>
                  <a:cubicBezTo>
                    <a:pt x="323" y="0"/>
                    <a:pt x="157" y="35"/>
                    <a:pt x="0" y="107"/>
                  </a:cubicBezTo>
                  <a:cubicBezTo>
                    <a:pt x="175" y="337"/>
                    <a:pt x="439" y="457"/>
                    <a:pt x="707" y="457"/>
                  </a:cubicBezTo>
                  <a:cubicBezTo>
                    <a:pt x="896" y="457"/>
                    <a:pt x="1088" y="397"/>
                    <a:pt x="1251" y="273"/>
                  </a:cubicBezTo>
                  <a:cubicBezTo>
                    <a:pt x="1028" y="95"/>
                    <a:pt x="759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48"/>
            <p:cNvSpPr/>
            <p:nvPr/>
          </p:nvSpPr>
          <p:spPr>
            <a:xfrm>
              <a:off x="3715267" y="3954153"/>
              <a:ext cx="198026" cy="456369"/>
            </a:xfrm>
            <a:custGeom>
              <a:rect b="b" l="l" r="r" t="t"/>
              <a:pathLst>
                <a:path extrusionOk="0" h="11251" w="4882">
                  <a:moveTo>
                    <a:pt x="4429" y="1"/>
                  </a:moveTo>
                  <a:cubicBezTo>
                    <a:pt x="4280" y="1"/>
                    <a:pt x="4119" y="75"/>
                    <a:pt x="3989" y="150"/>
                  </a:cubicBezTo>
                  <a:cubicBezTo>
                    <a:pt x="3072" y="626"/>
                    <a:pt x="2215" y="1198"/>
                    <a:pt x="1417" y="1841"/>
                  </a:cubicBezTo>
                  <a:cubicBezTo>
                    <a:pt x="953" y="2210"/>
                    <a:pt x="500" y="2615"/>
                    <a:pt x="274" y="3162"/>
                  </a:cubicBezTo>
                  <a:cubicBezTo>
                    <a:pt x="48" y="3710"/>
                    <a:pt x="119" y="4412"/>
                    <a:pt x="572" y="4782"/>
                  </a:cubicBezTo>
                  <a:cubicBezTo>
                    <a:pt x="0" y="5329"/>
                    <a:pt x="24" y="6294"/>
                    <a:pt x="405" y="6984"/>
                  </a:cubicBezTo>
                  <a:cubicBezTo>
                    <a:pt x="572" y="7270"/>
                    <a:pt x="3072" y="10556"/>
                    <a:pt x="3667" y="11199"/>
                  </a:cubicBezTo>
                  <a:cubicBezTo>
                    <a:pt x="3701" y="11236"/>
                    <a:pt x="3739" y="11251"/>
                    <a:pt x="3775" y="11251"/>
                  </a:cubicBezTo>
                  <a:cubicBezTo>
                    <a:pt x="3892" y="11251"/>
                    <a:pt x="3993" y="11091"/>
                    <a:pt x="3893" y="10973"/>
                  </a:cubicBezTo>
                  <a:cubicBezTo>
                    <a:pt x="3322" y="10330"/>
                    <a:pt x="2798" y="9651"/>
                    <a:pt x="2238" y="8984"/>
                  </a:cubicBezTo>
                  <a:cubicBezTo>
                    <a:pt x="2346" y="8901"/>
                    <a:pt x="2489" y="8794"/>
                    <a:pt x="2643" y="8663"/>
                  </a:cubicBezTo>
                  <a:cubicBezTo>
                    <a:pt x="3108" y="8294"/>
                    <a:pt x="3679" y="7794"/>
                    <a:pt x="3786" y="7520"/>
                  </a:cubicBezTo>
                  <a:cubicBezTo>
                    <a:pt x="3929" y="7187"/>
                    <a:pt x="3798" y="6472"/>
                    <a:pt x="3536" y="6234"/>
                  </a:cubicBezTo>
                  <a:cubicBezTo>
                    <a:pt x="3499" y="6197"/>
                    <a:pt x="3453" y="6178"/>
                    <a:pt x="3405" y="6178"/>
                  </a:cubicBezTo>
                  <a:cubicBezTo>
                    <a:pt x="3377" y="6178"/>
                    <a:pt x="3349" y="6185"/>
                    <a:pt x="3322" y="6198"/>
                  </a:cubicBezTo>
                  <a:cubicBezTo>
                    <a:pt x="3393" y="6091"/>
                    <a:pt x="3453" y="5984"/>
                    <a:pt x="3512" y="5877"/>
                  </a:cubicBezTo>
                  <a:cubicBezTo>
                    <a:pt x="3691" y="5579"/>
                    <a:pt x="3834" y="5258"/>
                    <a:pt x="3929" y="4936"/>
                  </a:cubicBezTo>
                  <a:cubicBezTo>
                    <a:pt x="4048" y="4591"/>
                    <a:pt x="4001" y="4162"/>
                    <a:pt x="3715" y="3936"/>
                  </a:cubicBezTo>
                  <a:cubicBezTo>
                    <a:pt x="3610" y="3864"/>
                    <a:pt x="3489" y="3828"/>
                    <a:pt x="3370" y="3828"/>
                  </a:cubicBezTo>
                  <a:cubicBezTo>
                    <a:pt x="3233" y="3828"/>
                    <a:pt x="3097" y="3876"/>
                    <a:pt x="2989" y="3972"/>
                  </a:cubicBezTo>
                  <a:lnTo>
                    <a:pt x="4620" y="900"/>
                  </a:lnTo>
                  <a:cubicBezTo>
                    <a:pt x="4763" y="626"/>
                    <a:pt x="4882" y="245"/>
                    <a:pt x="4644" y="67"/>
                  </a:cubicBezTo>
                  <a:cubicBezTo>
                    <a:pt x="4608" y="55"/>
                    <a:pt x="4584" y="31"/>
                    <a:pt x="4548" y="19"/>
                  </a:cubicBezTo>
                  <a:cubicBezTo>
                    <a:pt x="4510" y="6"/>
                    <a:pt x="4470" y="1"/>
                    <a:pt x="44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8"/>
            <p:cNvSpPr/>
            <p:nvPr/>
          </p:nvSpPr>
          <p:spPr>
            <a:xfrm>
              <a:off x="3753397" y="3954924"/>
              <a:ext cx="159897" cy="350622"/>
            </a:xfrm>
            <a:custGeom>
              <a:rect b="b" l="l" r="r" t="t"/>
              <a:pathLst>
                <a:path extrusionOk="0" h="8644" w="3942">
                  <a:moveTo>
                    <a:pt x="3620" y="0"/>
                  </a:moveTo>
                  <a:cubicBezTo>
                    <a:pt x="2489" y="512"/>
                    <a:pt x="1477" y="1250"/>
                    <a:pt x="644" y="2155"/>
                  </a:cubicBezTo>
                  <a:cubicBezTo>
                    <a:pt x="417" y="2369"/>
                    <a:pt x="239" y="2643"/>
                    <a:pt x="120" y="2929"/>
                  </a:cubicBezTo>
                  <a:cubicBezTo>
                    <a:pt x="1" y="3227"/>
                    <a:pt x="36" y="3560"/>
                    <a:pt x="227" y="3822"/>
                  </a:cubicBezTo>
                  <a:cubicBezTo>
                    <a:pt x="345" y="3967"/>
                    <a:pt x="531" y="4048"/>
                    <a:pt x="711" y="4048"/>
                  </a:cubicBezTo>
                  <a:cubicBezTo>
                    <a:pt x="840" y="4048"/>
                    <a:pt x="966" y="4007"/>
                    <a:pt x="1060" y="3917"/>
                  </a:cubicBezTo>
                  <a:lnTo>
                    <a:pt x="1060" y="3917"/>
                  </a:lnTo>
                  <a:cubicBezTo>
                    <a:pt x="882" y="4203"/>
                    <a:pt x="691" y="4465"/>
                    <a:pt x="489" y="4715"/>
                  </a:cubicBezTo>
                  <a:cubicBezTo>
                    <a:pt x="298" y="4977"/>
                    <a:pt x="179" y="5346"/>
                    <a:pt x="358" y="5608"/>
                  </a:cubicBezTo>
                  <a:cubicBezTo>
                    <a:pt x="480" y="5788"/>
                    <a:pt x="690" y="5863"/>
                    <a:pt x="910" y="5863"/>
                  </a:cubicBezTo>
                  <a:cubicBezTo>
                    <a:pt x="1054" y="5863"/>
                    <a:pt x="1202" y="5831"/>
                    <a:pt x="1334" y="5775"/>
                  </a:cubicBezTo>
                  <a:cubicBezTo>
                    <a:pt x="1656" y="5644"/>
                    <a:pt x="1941" y="5405"/>
                    <a:pt x="2287" y="5286"/>
                  </a:cubicBezTo>
                  <a:lnTo>
                    <a:pt x="2287" y="5286"/>
                  </a:lnTo>
                  <a:cubicBezTo>
                    <a:pt x="1775" y="5644"/>
                    <a:pt x="1275" y="6072"/>
                    <a:pt x="1060" y="6656"/>
                  </a:cubicBezTo>
                  <a:cubicBezTo>
                    <a:pt x="965" y="6858"/>
                    <a:pt x="965" y="7096"/>
                    <a:pt x="1060" y="7299"/>
                  </a:cubicBezTo>
                  <a:cubicBezTo>
                    <a:pt x="1136" y="7421"/>
                    <a:pt x="1264" y="7492"/>
                    <a:pt x="1403" y="7492"/>
                  </a:cubicBezTo>
                  <a:cubicBezTo>
                    <a:pt x="1439" y="7492"/>
                    <a:pt x="1476" y="7487"/>
                    <a:pt x="1513" y="7477"/>
                  </a:cubicBezTo>
                  <a:lnTo>
                    <a:pt x="1513" y="7477"/>
                  </a:lnTo>
                  <a:cubicBezTo>
                    <a:pt x="1287" y="7715"/>
                    <a:pt x="1251" y="8061"/>
                    <a:pt x="1406" y="8346"/>
                  </a:cubicBezTo>
                  <a:cubicBezTo>
                    <a:pt x="1489" y="8465"/>
                    <a:pt x="1584" y="8573"/>
                    <a:pt x="1703" y="8644"/>
                  </a:cubicBezTo>
                  <a:cubicBezTo>
                    <a:pt x="2168" y="8275"/>
                    <a:pt x="2739" y="7775"/>
                    <a:pt x="2846" y="7501"/>
                  </a:cubicBezTo>
                  <a:cubicBezTo>
                    <a:pt x="2989" y="7168"/>
                    <a:pt x="2858" y="6453"/>
                    <a:pt x="2596" y="6215"/>
                  </a:cubicBezTo>
                  <a:cubicBezTo>
                    <a:pt x="2559" y="6178"/>
                    <a:pt x="2513" y="6159"/>
                    <a:pt x="2465" y="6159"/>
                  </a:cubicBezTo>
                  <a:cubicBezTo>
                    <a:pt x="2437" y="6159"/>
                    <a:pt x="2409" y="6166"/>
                    <a:pt x="2382" y="6179"/>
                  </a:cubicBezTo>
                  <a:cubicBezTo>
                    <a:pt x="2453" y="6072"/>
                    <a:pt x="2513" y="5965"/>
                    <a:pt x="2572" y="5858"/>
                  </a:cubicBezTo>
                  <a:cubicBezTo>
                    <a:pt x="2751" y="5560"/>
                    <a:pt x="2894" y="5239"/>
                    <a:pt x="2989" y="4917"/>
                  </a:cubicBezTo>
                  <a:cubicBezTo>
                    <a:pt x="3108" y="4572"/>
                    <a:pt x="3061" y="4143"/>
                    <a:pt x="2775" y="3917"/>
                  </a:cubicBezTo>
                  <a:cubicBezTo>
                    <a:pt x="2670" y="3845"/>
                    <a:pt x="2549" y="3809"/>
                    <a:pt x="2430" y="3809"/>
                  </a:cubicBezTo>
                  <a:cubicBezTo>
                    <a:pt x="2293" y="3809"/>
                    <a:pt x="2157" y="3857"/>
                    <a:pt x="2049" y="3953"/>
                  </a:cubicBezTo>
                  <a:lnTo>
                    <a:pt x="3680" y="881"/>
                  </a:lnTo>
                  <a:cubicBezTo>
                    <a:pt x="3823" y="607"/>
                    <a:pt x="3942" y="226"/>
                    <a:pt x="3704" y="48"/>
                  </a:cubicBezTo>
                  <a:cubicBezTo>
                    <a:pt x="3680" y="36"/>
                    <a:pt x="3644" y="12"/>
                    <a:pt x="3620" y="0"/>
                  </a:cubicBezTo>
                  <a:close/>
                </a:path>
              </a:pathLst>
            </a:custGeom>
            <a:solidFill>
              <a:srgbClr val="FFFFFF">
                <a:alpha val="33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8"/>
            <p:cNvSpPr/>
            <p:nvPr/>
          </p:nvSpPr>
          <p:spPr>
            <a:xfrm>
              <a:off x="3794447" y="3890185"/>
              <a:ext cx="32896" cy="54597"/>
            </a:xfrm>
            <a:custGeom>
              <a:rect b="b" l="l" r="r" t="t"/>
              <a:pathLst>
                <a:path extrusionOk="0" h="1346" w="811">
                  <a:moveTo>
                    <a:pt x="560" y="1"/>
                  </a:moveTo>
                  <a:cubicBezTo>
                    <a:pt x="167" y="334"/>
                    <a:pt x="1" y="846"/>
                    <a:pt x="108" y="1346"/>
                  </a:cubicBezTo>
                  <a:cubicBezTo>
                    <a:pt x="608" y="1096"/>
                    <a:pt x="810" y="501"/>
                    <a:pt x="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8"/>
            <p:cNvSpPr/>
            <p:nvPr/>
          </p:nvSpPr>
          <p:spPr>
            <a:xfrm>
              <a:off x="3913744" y="4056778"/>
              <a:ext cx="52204" cy="26325"/>
            </a:xfrm>
            <a:custGeom>
              <a:rect b="b" l="l" r="r" t="t"/>
              <a:pathLst>
                <a:path extrusionOk="0" h="649" w="1287">
                  <a:moveTo>
                    <a:pt x="1103" y="0"/>
                  </a:moveTo>
                  <a:cubicBezTo>
                    <a:pt x="667" y="0"/>
                    <a:pt x="251" y="219"/>
                    <a:pt x="1" y="585"/>
                  </a:cubicBezTo>
                  <a:cubicBezTo>
                    <a:pt x="117" y="628"/>
                    <a:pt x="236" y="648"/>
                    <a:pt x="354" y="648"/>
                  </a:cubicBezTo>
                  <a:cubicBezTo>
                    <a:pt x="757" y="648"/>
                    <a:pt x="1139" y="409"/>
                    <a:pt x="1286" y="13"/>
                  </a:cubicBezTo>
                  <a:cubicBezTo>
                    <a:pt x="1225" y="4"/>
                    <a:pt x="1164" y="0"/>
                    <a:pt x="1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8"/>
            <p:cNvSpPr/>
            <p:nvPr/>
          </p:nvSpPr>
          <p:spPr>
            <a:xfrm>
              <a:off x="3912284" y="4218626"/>
              <a:ext cx="36750" cy="13386"/>
            </a:xfrm>
            <a:custGeom>
              <a:rect b="b" l="l" r="r" t="t"/>
              <a:pathLst>
                <a:path extrusionOk="0" h="330" w="906">
                  <a:moveTo>
                    <a:pt x="362" y="1"/>
                  </a:moveTo>
                  <a:cubicBezTo>
                    <a:pt x="240" y="1"/>
                    <a:pt x="117" y="28"/>
                    <a:pt x="1" y="83"/>
                  </a:cubicBezTo>
                  <a:cubicBezTo>
                    <a:pt x="126" y="243"/>
                    <a:pt x="315" y="329"/>
                    <a:pt x="508" y="329"/>
                  </a:cubicBezTo>
                  <a:cubicBezTo>
                    <a:pt x="646" y="329"/>
                    <a:pt x="786" y="285"/>
                    <a:pt x="906" y="190"/>
                  </a:cubicBezTo>
                  <a:cubicBezTo>
                    <a:pt x="746" y="67"/>
                    <a:pt x="555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8"/>
            <p:cNvSpPr/>
            <p:nvPr/>
          </p:nvSpPr>
          <p:spPr>
            <a:xfrm>
              <a:off x="1843738" y="4267716"/>
              <a:ext cx="5456533" cy="875796"/>
            </a:xfrm>
            <a:custGeom>
              <a:rect b="b" l="l" r="r" t="t"/>
              <a:pathLst>
                <a:path extrusionOk="0" h="20658" w="128707">
                  <a:moveTo>
                    <a:pt x="62746" y="0"/>
                  </a:moveTo>
                  <a:cubicBezTo>
                    <a:pt x="51364" y="0"/>
                    <a:pt x="37434" y="4001"/>
                    <a:pt x="26254" y="7739"/>
                  </a:cubicBezTo>
                  <a:cubicBezTo>
                    <a:pt x="16288" y="11085"/>
                    <a:pt x="0" y="20657"/>
                    <a:pt x="0" y="20657"/>
                  </a:cubicBezTo>
                  <a:lnTo>
                    <a:pt x="128707" y="20657"/>
                  </a:lnTo>
                  <a:cubicBezTo>
                    <a:pt x="128707" y="20657"/>
                    <a:pt x="103644" y="8942"/>
                    <a:pt x="96834" y="6798"/>
                  </a:cubicBezTo>
                  <a:cubicBezTo>
                    <a:pt x="85392" y="3179"/>
                    <a:pt x="72569" y="0"/>
                    <a:pt x="627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8"/>
            <p:cNvSpPr/>
            <p:nvPr/>
          </p:nvSpPr>
          <p:spPr>
            <a:xfrm>
              <a:off x="2956752" y="4267716"/>
              <a:ext cx="2992281" cy="553000"/>
            </a:xfrm>
            <a:custGeom>
              <a:rect b="b" l="l" r="r" t="t"/>
              <a:pathLst>
                <a:path extrusionOk="0" h="13044" w="70581">
                  <a:moveTo>
                    <a:pt x="36493" y="0"/>
                  </a:moveTo>
                  <a:cubicBezTo>
                    <a:pt x="25111" y="0"/>
                    <a:pt x="11133" y="3870"/>
                    <a:pt x="1" y="7739"/>
                  </a:cubicBezTo>
                  <a:cubicBezTo>
                    <a:pt x="751" y="9418"/>
                    <a:pt x="2299" y="10775"/>
                    <a:pt x="4001" y="11549"/>
                  </a:cubicBezTo>
                  <a:cubicBezTo>
                    <a:pt x="6371" y="12597"/>
                    <a:pt x="9026" y="12740"/>
                    <a:pt x="11609" y="12835"/>
                  </a:cubicBezTo>
                  <a:cubicBezTo>
                    <a:pt x="15172" y="12968"/>
                    <a:pt x="18757" y="13043"/>
                    <a:pt x="22350" y="13043"/>
                  </a:cubicBezTo>
                  <a:cubicBezTo>
                    <a:pt x="38692" y="13043"/>
                    <a:pt x="55209" y="11491"/>
                    <a:pt x="70581" y="6787"/>
                  </a:cubicBezTo>
                  <a:cubicBezTo>
                    <a:pt x="59139" y="3167"/>
                    <a:pt x="46304" y="0"/>
                    <a:pt x="36493" y="0"/>
                  </a:cubicBezTo>
                  <a:close/>
                </a:path>
              </a:pathLst>
            </a:custGeom>
            <a:solidFill>
              <a:srgbClr val="FFFFFF">
                <a:alpha val="33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8"/>
            <p:cNvSpPr/>
            <p:nvPr/>
          </p:nvSpPr>
          <p:spPr>
            <a:xfrm>
              <a:off x="3780034" y="4510134"/>
              <a:ext cx="1215041" cy="121928"/>
            </a:xfrm>
            <a:custGeom>
              <a:rect b="b" l="l" r="r" t="t"/>
              <a:pathLst>
                <a:path extrusionOk="0" h="2876" w="28660">
                  <a:moveTo>
                    <a:pt x="14326" y="0"/>
                  </a:moveTo>
                  <a:cubicBezTo>
                    <a:pt x="9526" y="0"/>
                    <a:pt x="4728" y="479"/>
                    <a:pt x="1" y="1438"/>
                  </a:cubicBezTo>
                  <a:cubicBezTo>
                    <a:pt x="4728" y="2396"/>
                    <a:pt x="9526" y="2875"/>
                    <a:pt x="14326" y="2875"/>
                  </a:cubicBezTo>
                  <a:cubicBezTo>
                    <a:pt x="19125" y="2875"/>
                    <a:pt x="23926" y="2396"/>
                    <a:pt x="28659" y="1438"/>
                  </a:cubicBezTo>
                  <a:cubicBezTo>
                    <a:pt x="23926" y="479"/>
                    <a:pt x="19125" y="0"/>
                    <a:pt x="143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8"/>
            <p:cNvSpPr/>
            <p:nvPr/>
          </p:nvSpPr>
          <p:spPr>
            <a:xfrm>
              <a:off x="3481987" y="1904569"/>
              <a:ext cx="1808682" cy="1065009"/>
            </a:xfrm>
            <a:custGeom>
              <a:rect b="b" l="l" r="r" t="t"/>
              <a:pathLst>
                <a:path extrusionOk="0" h="26256" w="44590">
                  <a:moveTo>
                    <a:pt x="20711" y="1"/>
                  </a:moveTo>
                  <a:cubicBezTo>
                    <a:pt x="19759" y="1"/>
                    <a:pt x="18808" y="42"/>
                    <a:pt x="17860" y="124"/>
                  </a:cubicBezTo>
                  <a:cubicBezTo>
                    <a:pt x="17598" y="148"/>
                    <a:pt x="17336" y="172"/>
                    <a:pt x="17074" y="196"/>
                  </a:cubicBezTo>
                  <a:cubicBezTo>
                    <a:pt x="11871" y="803"/>
                    <a:pt x="6870" y="2589"/>
                    <a:pt x="2465" y="5434"/>
                  </a:cubicBezTo>
                  <a:cubicBezTo>
                    <a:pt x="2215" y="5589"/>
                    <a:pt x="1989" y="5744"/>
                    <a:pt x="1786" y="5887"/>
                  </a:cubicBezTo>
                  <a:cubicBezTo>
                    <a:pt x="1167" y="6303"/>
                    <a:pt x="572" y="6744"/>
                    <a:pt x="0" y="7232"/>
                  </a:cubicBezTo>
                  <a:lnTo>
                    <a:pt x="2798" y="12888"/>
                  </a:lnTo>
                  <a:lnTo>
                    <a:pt x="3072" y="13435"/>
                  </a:lnTo>
                  <a:lnTo>
                    <a:pt x="7239" y="21853"/>
                  </a:lnTo>
                  <a:cubicBezTo>
                    <a:pt x="7239" y="21853"/>
                    <a:pt x="24765" y="26255"/>
                    <a:pt x="31945" y="26255"/>
                  </a:cubicBezTo>
                  <a:cubicBezTo>
                    <a:pt x="32929" y="26255"/>
                    <a:pt x="33719" y="26172"/>
                    <a:pt x="34243" y="25984"/>
                  </a:cubicBezTo>
                  <a:cubicBezTo>
                    <a:pt x="35933" y="25377"/>
                    <a:pt x="37874" y="24341"/>
                    <a:pt x="39612" y="23317"/>
                  </a:cubicBezTo>
                  <a:cubicBezTo>
                    <a:pt x="39779" y="23222"/>
                    <a:pt x="39946" y="23127"/>
                    <a:pt x="40113" y="23020"/>
                  </a:cubicBezTo>
                  <a:cubicBezTo>
                    <a:pt x="40744" y="22639"/>
                    <a:pt x="41339" y="22270"/>
                    <a:pt x="41875" y="21924"/>
                  </a:cubicBezTo>
                  <a:cubicBezTo>
                    <a:pt x="42029" y="21817"/>
                    <a:pt x="42184" y="21722"/>
                    <a:pt x="42327" y="21627"/>
                  </a:cubicBezTo>
                  <a:cubicBezTo>
                    <a:pt x="43684" y="20734"/>
                    <a:pt x="44589" y="20079"/>
                    <a:pt x="44589" y="20079"/>
                  </a:cubicBezTo>
                  <a:cubicBezTo>
                    <a:pt x="44589" y="20079"/>
                    <a:pt x="44125" y="17317"/>
                    <a:pt x="42541" y="13852"/>
                  </a:cubicBezTo>
                  <a:cubicBezTo>
                    <a:pt x="42446" y="13638"/>
                    <a:pt x="42339" y="13412"/>
                    <a:pt x="42232" y="13185"/>
                  </a:cubicBezTo>
                  <a:cubicBezTo>
                    <a:pt x="39779" y="8137"/>
                    <a:pt x="35017" y="1934"/>
                    <a:pt x="26111" y="446"/>
                  </a:cubicBezTo>
                  <a:cubicBezTo>
                    <a:pt x="24324" y="149"/>
                    <a:pt x="22518" y="1"/>
                    <a:pt x="207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8"/>
            <p:cNvSpPr/>
            <p:nvPr/>
          </p:nvSpPr>
          <p:spPr>
            <a:xfrm>
              <a:off x="3554433" y="2124503"/>
              <a:ext cx="1644485" cy="669403"/>
            </a:xfrm>
            <a:custGeom>
              <a:rect b="b" l="l" r="r" t="t"/>
              <a:pathLst>
                <a:path extrusionOk="0" h="16503" w="40542">
                  <a:moveTo>
                    <a:pt x="667" y="0"/>
                  </a:moveTo>
                  <a:cubicBezTo>
                    <a:pt x="429" y="167"/>
                    <a:pt x="203" y="310"/>
                    <a:pt x="0" y="453"/>
                  </a:cubicBezTo>
                  <a:cubicBezTo>
                    <a:pt x="6370" y="1132"/>
                    <a:pt x="12657" y="2417"/>
                    <a:pt x="18729" y="4489"/>
                  </a:cubicBezTo>
                  <a:cubicBezTo>
                    <a:pt x="26516" y="7156"/>
                    <a:pt x="33886" y="11121"/>
                    <a:pt x="40089" y="16502"/>
                  </a:cubicBezTo>
                  <a:cubicBezTo>
                    <a:pt x="40243" y="16395"/>
                    <a:pt x="40398" y="16300"/>
                    <a:pt x="40541" y="16205"/>
                  </a:cubicBezTo>
                  <a:cubicBezTo>
                    <a:pt x="37374" y="13454"/>
                    <a:pt x="33933" y="11049"/>
                    <a:pt x="30266" y="9025"/>
                  </a:cubicBezTo>
                  <a:cubicBezTo>
                    <a:pt x="21932" y="4394"/>
                    <a:pt x="12645" y="1632"/>
                    <a:pt x="3191" y="322"/>
                  </a:cubicBezTo>
                  <a:cubicBezTo>
                    <a:pt x="2358" y="203"/>
                    <a:pt x="1512" y="96"/>
                    <a:pt x="6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8"/>
            <p:cNvSpPr/>
            <p:nvPr/>
          </p:nvSpPr>
          <p:spPr>
            <a:xfrm>
              <a:off x="3595483" y="2427308"/>
              <a:ext cx="1513590" cy="423107"/>
            </a:xfrm>
            <a:custGeom>
              <a:rect b="b" l="l" r="r" t="t"/>
              <a:pathLst>
                <a:path extrusionOk="0" h="10431" w="37315">
                  <a:moveTo>
                    <a:pt x="16407" y="3644"/>
                  </a:moveTo>
                  <a:cubicBezTo>
                    <a:pt x="18634" y="4489"/>
                    <a:pt x="20598" y="5787"/>
                    <a:pt x="21503" y="7942"/>
                  </a:cubicBezTo>
                  <a:cubicBezTo>
                    <a:pt x="20891" y="8022"/>
                    <a:pt x="20260" y="8091"/>
                    <a:pt x="19632" y="8091"/>
                  </a:cubicBezTo>
                  <a:cubicBezTo>
                    <a:pt x="18952" y="8091"/>
                    <a:pt x="18277" y="8010"/>
                    <a:pt x="17634" y="7775"/>
                  </a:cubicBezTo>
                  <a:cubicBezTo>
                    <a:pt x="16526" y="7371"/>
                    <a:pt x="15657" y="6335"/>
                    <a:pt x="15657" y="5120"/>
                  </a:cubicBezTo>
                  <a:cubicBezTo>
                    <a:pt x="15657" y="4394"/>
                    <a:pt x="15943" y="3918"/>
                    <a:pt x="16407" y="3644"/>
                  </a:cubicBezTo>
                  <a:close/>
                  <a:moveTo>
                    <a:pt x="0" y="1"/>
                  </a:moveTo>
                  <a:lnTo>
                    <a:pt x="274" y="536"/>
                  </a:lnTo>
                  <a:cubicBezTo>
                    <a:pt x="3644" y="882"/>
                    <a:pt x="6989" y="1394"/>
                    <a:pt x="10311" y="2072"/>
                  </a:cubicBezTo>
                  <a:cubicBezTo>
                    <a:pt x="11990" y="2430"/>
                    <a:pt x="13990" y="2799"/>
                    <a:pt x="15859" y="3442"/>
                  </a:cubicBezTo>
                  <a:cubicBezTo>
                    <a:pt x="15705" y="3573"/>
                    <a:pt x="15586" y="3727"/>
                    <a:pt x="15478" y="3894"/>
                  </a:cubicBezTo>
                  <a:cubicBezTo>
                    <a:pt x="14955" y="4715"/>
                    <a:pt x="15097" y="5775"/>
                    <a:pt x="15526" y="6597"/>
                  </a:cubicBezTo>
                  <a:cubicBezTo>
                    <a:pt x="16354" y="8188"/>
                    <a:pt x="17996" y="8583"/>
                    <a:pt x="19663" y="8583"/>
                  </a:cubicBezTo>
                  <a:cubicBezTo>
                    <a:pt x="20440" y="8583"/>
                    <a:pt x="21223" y="8497"/>
                    <a:pt x="21932" y="8406"/>
                  </a:cubicBezTo>
                  <a:cubicBezTo>
                    <a:pt x="22075" y="8371"/>
                    <a:pt x="22158" y="8240"/>
                    <a:pt x="22122" y="8097"/>
                  </a:cubicBezTo>
                  <a:cubicBezTo>
                    <a:pt x="21301" y="5823"/>
                    <a:pt x="19336" y="4370"/>
                    <a:pt x="17169" y="3442"/>
                  </a:cubicBezTo>
                  <a:lnTo>
                    <a:pt x="17038" y="3394"/>
                  </a:lnTo>
                  <a:cubicBezTo>
                    <a:pt x="17340" y="3320"/>
                    <a:pt x="17676" y="3289"/>
                    <a:pt x="18030" y="3289"/>
                  </a:cubicBezTo>
                  <a:cubicBezTo>
                    <a:pt x="19508" y="3289"/>
                    <a:pt x="21300" y="3828"/>
                    <a:pt x="22194" y="4049"/>
                  </a:cubicBezTo>
                  <a:cubicBezTo>
                    <a:pt x="27397" y="5323"/>
                    <a:pt x="32338" y="7490"/>
                    <a:pt x="36814" y="10430"/>
                  </a:cubicBezTo>
                  <a:cubicBezTo>
                    <a:pt x="36981" y="10335"/>
                    <a:pt x="37148" y="10240"/>
                    <a:pt x="37315" y="10133"/>
                  </a:cubicBezTo>
                  <a:cubicBezTo>
                    <a:pt x="36457" y="9561"/>
                    <a:pt x="35588" y="9026"/>
                    <a:pt x="34695" y="8514"/>
                  </a:cubicBezTo>
                  <a:cubicBezTo>
                    <a:pt x="32266" y="7109"/>
                    <a:pt x="29718" y="5930"/>
                    <a:pt x="27087" y="4977"/>
                  </a:cubicBezTo>
                  <a:cubicBezTo>
                    <a:pt x="24444" y="4025"/>
                    <a:pt x="21670" y="3215"/>
                    <a:pt x="18884" y="2834"/>
                  </a:cubicBezTo>
                  <a:cubicBezTo>
                    <a:pt x="18595" y="2797"/>
                    <a:pt x="18292" y="2773"/>
                    <a:pt x="17987" y="2773"/>
                  </a:cubicBezTo>
                  <a:cubicBezTo>
                    <a:pt x="17413" y="2773"/>
                    <a:pt x="16834" y="2859"/>
                    <a:pt x="16336" y="3108"/>
                  </a:cubicBezTo>
                  <a:cubicBezTo>
                    <a:pt x="14383" y="2382"/>
                    <a:pt x="12311" y="1953"/>
                    <a:pt x="10264" y="1537"/>
                  </a:cubicBezTo>
                  <a:cubicBezTo>
                    <a:pt x="7620" y="1001"/>
                    <a:pt x="4953" y="560"/>
                    <a:pt x="2263" y="239"/>
                  </a:cubicBezTo>
                  <a:cubicBezTo>
                    <a:pt x="1512" y="144"/>
                    <a:pt x="762" y="7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8"/>
            <p:cNvSpPr/>
            <p:nvPr/>
          </p:nvSpPr>
          <p:spPr>
            <a:xfrm>
              <a:off x="4174526" y="1909598"/>
              <a:ext cx="1033573" cy="556883"/>
            </a:xfrm>
            <a:custGeom>
              <a:rect b="b" l="l" r="r" t="t"/>
              <a:pathLst>
                <a:path extrusionOk="0" h="13729" w="25481">
                  <a:moveTo>
                    <a:pt x="787" y="0"/>
                  </a:moveTo>
                  <a:cubicBezTo>
                    <a:pt x="525" y="12"/>
                    <a:pt x="263" y="48"/>
                    <a:pt x="1" y="72"/>
                  </a:cubicBezTo>
                  <a:cubicBezTo>
                    <a:pt x="501" y="429"/>
                    <a:pt x="1001" y="786"/>
                    <a:pt x="1501" y="1131"/>
                  </a:cubicBezTo>
                  <a:cubicBezTo>
                    <a:pt x="8954" y="6287"/>
                    <a:pt x="17003" y="10525"/>
                    <a:pt x="25480" y="13728"/>
                  </a:cubicBezTo>
                  <a:cubicBezTo>
                    <a:pt x="25385" y="13514"/>
                    <a:pt x="25278" y="13288"/>
                    <a:pt x="25159" y="13061"/>
                  </a:cubicBezTo>
                  <a:cubicBezTo>
                    <a:pt x="23837" y="12549"/>
                    <a:pt x="22528" y="12014"/>
                    <a:pt x="21230" y="11466"/>
                  </a:cubicBezTo>
                  <a:cubicBezTo>
                    <a:pt x="14038" y="8370"/>
                    <a:pt x="7180" y="4536"/>
                    <a:pt x="7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8"/>
            <p:cNvSpPr/>
            <p:nvPr/>
          </p:nvSpPr>
          <p:spPr>
            <a:xfrm>
              <a:off x="3823937" y="2598891"/>
              <a:ext cx="1095836" cy="589576"/>
            </a:xfrm>
            <a:custGeom>
              <a:rect b="b" l="l" r="r" t="t"/>
              <a:pathLst>
                <a:path extrusionOk="0" h="14535" w="27016">
                  <a:moveTo>
                    <a:pt x="3401" y="0"/>
                  </a:moveTo>
                  <a:cubicBezTo>
                    <a:pt x="2575" y="0"/>
                    <a:pt x="1742" y="22"/>
                    <a:pt x="905" y="69"/>
                  </a:cubicBezTo>
                  <a:cubicBezTo>
                    <a:pt x="607" y="81"/>
                    <a:pt x="310" y="104"/>
                    <a:pt x="0" y="128"/>
                  </a:cubicBezTo>
                  <a:lnTo>
                    <a:pt x="24" y="438"/>
                  </a:lnTo>
                  <a:lnTo>
                    <a:pt x="417" y="6677"/>
                  </a:lnTo>
                  <a:lnTo>
                    <a:pt x="441" y="7201"/>
                  </a:lnTo>
                  <a:lnTo>
                    <a:pt x="822" y="13273"/>
                  </a:lnTo>
                  <a:lnTo>
                    <a:pt x="23503" y="14535"/>
                  </a:lnTo>
                  <a:lnTo>
                    <a:pt x="24384" y="12189"/>
                  </a:lnTo>
                  <a:lnTo>
                    <a:pt x="24563" y="11701"/>
                  </a:lnTo>
                  <a:lnTo>
                    <a:pt x="25741" y="8546"/>
                  </a:lnTo>
                  <a:lnTo>
                    <a:pt x="25920" y="8046"/>
                  </a:lnTo>
                  <a:lnTo>
                    <a:pt x="27015" y="5129"/>
                  </a:lnTo>
                  <a:cubicBezTo>
                    <a:pt x="27015" y="5129"/>
                    <a:pt x="16023" y="0"/>
                    <a:pt x="34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48"/>
            <p:cNvSpPr/>
            <p:nvPr/>
          </p:nvSpPr>
          <p:spPr>
            <a:xfrm>
              <a:off x="3823937" y="2601650"/>
              <a:ext cx="1051380" cy="343929"/>
            </a:xfrm>
            <a:custGeom>
              <a:rect b="b" l="l" r="r" t="t"/>
              <a:pathLst>
                <a:path extrusionOk="0" h="8479" w="25920">
                  <a:moveTo>
                    <a:pt x="15919" y="5323"/>
                  </a:moveTo>
                  <a:lnTo>
                    <a:pt x="15919" y="5323"/>
                  </a:lnTo>
                  <a:cubicBezTo>
                    <a:pt x="16169" y="5335"/>
                    <a:pt x="16407" y="5347"/>
                    <a:pt x="16657" y="5359"/>
                  </a:cubicBezTo>
                  <a:cubicBezTo>
                    <a:pt x="17431" y="5978"/>
                    <a:pt x="18026" y="6764"/>
                    <a:pt x="18193" y="7764"/>
                  </a:cubicBezTo>
                  <a:cubicBezTo>
                    <a:pt x="18011" y="7815"/>
                    <a:pt x="17831" y="7839"/>
                    <a:pt x="17655" y="7839"/>
                  </a:cubicBezTo>
                  <a:cubicBezTo>
                    <a:pt x="16404" y="7839"/>
                    <a:pt x="15397" y="6618"/>
                    <a:pt x="15919" y="5323"/>
                  </a:cubicBezTo>
                  <a:close/>
                  <a:moveTo>
                    <a:pt x="893" y="1"/>
                  </a:moveTo>
                  <a:cubicBezTo>
                    <a:pt x="595" y="13"/>
                    <a:pt x="298" y="36"/>
                    <a:pt x="0" y="60"/>
                  </a:cubicBezTo>
                  <a:lnTo>
                    <a:pt x="12" y="370"/>
                  </a:lnTo>
                  <a:cubicBezTo>
                    <a:pt x="3536" y="953"/>
                    <a:pt x="7013" y="1751"/>
                    <a:pt x="10430" y="2751"/>
                  </a:cubicBezTo>
                  <a:cubicBezTo>
                    <a:pt x="12085" y="3251"/>
                    <a:pt x="13787" y="3704"/>
                    <a:pt x="15323" y="4501"/>
                  </a:cubicBezTo>
                  <a:cubicBezTo>
                    <a:pt x="15502" y="4597"/>
                    <a:pt x="15681" y="4692"/>
                    <a:pt x="15859" y="4799"/>
                  </a:cubicBezTo>
                  <a:lnTo>
                    <a:pt x="15752" y="4799"/>
                  </a:lnTo>
                  <a:cubicBezTo>
                    <a:pt x="15657" y="4799"/>
                    <a:pt x="15573" y="4847"/>
                    <a:pt x="15526" y="4930"/>
                  </a:cubicBezTo>
                  <a:cubicBezTo>
                    <a:pt x="14728" y="6576"/>
                    <a:pt x="15960" y="8376"/>
                    <a:pt x="17617" y="8376"/>
                  </a:cubicBezTo>
                  <a:cubicBezTo>
                    <a:pt x="17914" y="8376"/>
                    <a:pt x="18224" y="8319"/>
                    <a:pt x="18538" y="8192"/>
                  </a:cubicBezTo>
                  <a:cubicBezTo>
                    <a:pt x="18633" y="8157"/>
                    <a:pt x="18752" y="8073"/>
                    <a:pt x="18740" y="7942"/>
                  </a:cubicBezTo>
                  <a:cubicBezTo>
                    <a:pt x="18633" y="6990"/>
                    <a:pt x="18193" y="6109"/>
                    <a:pt x="17514" y="5430"/>
                  </a:cubicBezTo>
                  <a:lnTo>
                    <a:pt x="17514" y="5430"/>
                  </a:lnTo>
                  <a:cubicBezTo>
                    <a:pt x="20455" y="5775"/>
                    <a:pt x="23277" y="6823"/>
                    <a:pt x="25729" y="8478"/>
                  </a:cubicBezTo>
                  <a:lnTo>
                    <a:pt x="25920" y="7978"/>
                  </a:lnTo>
                  <a:cubicBezTo>
                    <a:pt x="23217" y="6180"/>
                    <a:pt x="20098" y="5109"/>
                    <a:pt x="16859" y="4859"/>
                  </a:cubicBezTo>
                  <a:cubicBezTo>
                    <a:pt x="16526" y="4597"/>
                    <a:pt x="16169" y="4370"/>
                    <a:pt x="15800" y="4168"/>
                  </a:cubicBezTo>
                  <a:cubicBezTo>
                    <a:pt x="14228" y="3311"/>
                    <a:pt x="12466" y="2823"/>
                    <a:pt x="10763" y="2311"/>
                  </a:cubicBezTo>
                  <a:cubicBezTo>
                    <a:pt x="8882" y="1751"/>
                    <a:pt x="6977" y="1263"/>
                    <a:pt x="5048" y="822"/>
                  </a:cubicBezTo>
                  <a:cubicBezTo>
                    <a:pt x="3667" y="513"/>
                    <a:pt x="2286" y="239"/>
                    <a:pt x="89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8"/>
            <p:cNvSpPr/>
            <p:nvPr/>
          </p:nvSpPr>
          <p:spPr>
            <a:xfrm>
              <a:off x="3840324" y="2870179"/>
              <a:ext cx="979463" cy="223175"/>
            </a:xfrm>
            <a:custGeom>
              <a:rect b="b" l="l" r="r" t="t"/>
              <a:pathLst>
                <a:path extrusionOk="0" h="5502" w="24147">
                  <a:moveTo>
                    <a:pt x="1" y="1"/>
                  </a:moveTo>
                  <a:lnTo>
                    <a:pt x="37" y="513"/>
                  </a:lnTo>
                  <a:cubicBezTo>
                    <a:pt x="2275" y="763"/>
                    <a:pt x="4525" y="1001"/>
                    <a:pt x="6764" y="1346"/>
                  </a:cubicBezTo>
                  <a:cubicBezTo>
                    <a:pt x="12598" y="2275"/>
                    <a:pt x="18348" y="3668"/>
                    <a:pt x="23968" y="5501"/>
                  </a:cubicBezTo>
                  <a:lnTo>
                    <a:pt x="24147" y="5013"/>
                  </a:lnTo>
                  <a:cubicBezTo>
                    <a:pt x="21492" y="4144"/>
                    <a:pt x="18801" y="3370"/>
                    <a:pt x="16074" y="2703"/>
                  </a:cubicBezTo>
                  <a:cubicBezTo>
                    <a:pt x="12860" y="1918"/>
                    <a:pt x="9609" y="1263"/>
                    <a:pt x="6335" y="763"/>
                  </a:cubicBezTo>
                  <a:cubicBezTo>
                    <a:pt x="4228" y="441"/>
                    <a:pt x="2120" y="227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8"/>
            <p:cNvSpPr/>
            <p:nvPr/>
          </p:nvSpPr>
          <p:spPr>
            <a:xfrm>
              <a:off x="3695432" y="3073807"/>
              <a:ext cx="1186656" cy="977232"/>
            </a:xfrm>
            <a:custGeom>
              <a:rect b="b" l="l" r="r" t="t"/>
              <a:pathLst>
                <a:path extrusionOk="0" h="24092" w="29255">
                  <a:moveTo>
                    <a:pt x="8294" y="0"/>
                  </a:moveTo>
                  <a:cubicBezTo>
                    <a:pt x="8014" y="0"/>
                    <a:pt x="7734" y="2"/>
                    <a:pt x="7454" y="5"/>
                  </a:cubicBezTo>
                  <a:cubicBezTo>
                    <a:pt x="6359" y="17"/>
                    <a:pt x="4930" y="612"/>
                    <a:pt x="4835" y="1612"/>
                  </a:cubicBezTo>
                  <a:cubicBezTo>
                    <a:pt x="4835" y="1708"/>
                    <a:pt x="4835" y="1815"/>
                    <a:pt x="4847" y="1910"/>
                  </a:cubicBezTo>
                  <a:cubicBezTo>
                    <a:pt x="4859" y="1982"/>
                    <a:pt x="4883" y="2053"/>
                    <a:pt x="4894" y="2136"/>
                  </a:cubicBezTo>
                  <a:cubicBezTo>
                    <a:pt x="5168" y="3184"/>
                    <a:pt x="6109" y="3982"/>
                    <a:pt x="7061" y="4553"/>
                  </a:cubicBezTo>
                  <a:cubicBezTo>
                    <a:pt x="8085" y="5160"/>
                    <a:pt x="9216" y="5649"/>
                    <a:pt x="9990" y="6553"/>
                  </a:cubicBezTo>
                  <a:cubicBezTo>
                    <a:pt x="8586" y="6360"/>
                    <a:pt x="7168" y="6265"/>
                    <a:pt x="5750" y="6265"/>
                  </a:cubicBezTo>
                  <a:cubicBezTo>
                    <a:pt x="4546" y="6265"/>
                    <a:pt x="3341" y="6334"/>
                    <a:pt x="2144" y="6470"/>
                  </a:cubicBezTo>
                  <a:cubicBezTo>
                    <a:pt x="1489" y="6542"/>
                    <a:pt x="739" y="6696"/>
                    <a:pt x="358" y="7208"/>
                  </a:cubicBezTo>
                  <a:cubicBezTo>
                    <a:pt x="334" y="7256"/>
                    <a:pt x="311" y="7292"/>
                    <a:pt x="287" y="7339"/>
                  </a:cubicBezTo>
                  <a:cubicBezTo>
                    <a:pt x="227" y="7446"/>
                    <a:pt x="180" y="7566"/>
                    <a:pt x="156" y="7696"/>
                  </a:cubicBezTo>
                  <a:cubicBezTo>
                    <a:pt x="1" y="8530"/>
                    <a:pt x="787" y="9399"/>
                    <a:pt x="1537" y="9935"/>
                  </a:cubicBezTo>
                  <a:cubicBezTo>
                    <a:pt x="1846" y="10161"/>
                    <a:pt x="2180" y="10387"/>
                    <a:pt x="2513" y="10614"/>
                  </a:cubicBezTo>
                  <a:cubicBezTo>
                    <a:pt x="2787" y="10792"/>
                    <a:pt x="3061" y="10971"/>
                    <a:pt x="3347" y="11137"/>
                  </a:cubicBezTo>
                  <a:cubicBezTo>
                    <a:pt x="6002" y="12780"/>
                    <a:pt x="9026" y="14043"/>
                    <a:pt x="12062" y="14412"/>
                  </a:cubicBezTo>
                  <a:lnTo>
                    <a:pt x="9121" y="16067"/>
                  </a:lnTo>
                  <a:lnTo>
                    <a:pt x="13907" y="18233"/>
                  </a:lnTo>
                  <a:lnTo>
                    <a:pt x="14908" y="18698"/>
                  </a:lnTo>
                  <a:lnTo>
                    <a:pt x="21908" y="21865"/>
                  </a:lnTo>
                  <a:lnTo>
                    <a:pt x="22730" y="22246"/>
                  </a:lnTo>
                  <a:lnTo>
                    <a:pt x="26790" y="24091"/>
                  </a:lnTo>
                  <a:lnTo>
                    <a:pt x="29255" y="23448"/>
                  </a:lnTo>
                  <a:cubicBezTo>
                    <a:pt x="28612" y="22948"/>
                    <a:pt x="27969" y="22424"/>
                    <a:pt x="27338" y="21889"/>
                  </a:cubicBezTo>
                  <a:cubicBezTo>
                    <a:pt x="27135" y="21710"/>
                    <a:pt x="26945" y="21532"/>
                    <a:pt x="26742" y="21365"/>
                  </a:cubicBezTo>
                  <a:cubicBezTo>
                    <a:pt x="26016" y="20710"/>
                    <a:pt x="25302" y="20043"/>
                    <a:pt x="24587" y="19353"/>
                  </a:cubicBezTo>
                  <a:cubicBezTo>
                    <a:pt x="24373" y="19138"/>
                    <a:pt x="24147" y="18924"/>
                    <a:pt x="23933" y="18710"/>
                  </a:cubicBezTo>
                  <a:cubicBezTo>
                    <a:pt x="22385" y="17162"/>
                    <a:pt x="20896" y="15567"/>
                    <a:pt x="19503" y="13995"/>
                  </a:cubicBezTo>
                  <a:lnTo>
                    <a:pt x="19503" y="13995"/>
                  </a:lnTo>
                  <a:cubicBezTo>
                    <a:pt x="19728" y="14179"/>
                    <a:pt x="20009" y="14263"/>
                    <a:pt x="20295" y="14263"/>
                  </a:cubicBezTo>
                  <a:cubicBezTo>
                    <a:pt x="20767" y="14263"/>
                    <a:pt x="21253" y="14035"/>
                    <a:pt x="21527" y="13650"/>
                  </a:cubicBezTo>
                  <a:cubicBezTo>
                    <a:pt x="21539" y="13626"/>
                    <a:pt x="21563" y="13602"/>
                    <a:pt x="21575" y="13578"/>
                  </a:cubicBezTo>
                  <a:cubicBezTo>
                    <a:pt x="21647" y="13447"/>
                    <a:pt x="21706" y="13316"/>
                    <a:pt x="21742" y="13173"/>
                  </a:cubicBezTo>
                  <a:cubicBezTo>
                    <a:pt x="21873" y="12519"/>
                    <a:pt x="21647" y="11852"/>
                    <a:pt x="21146" y="11423"/>
                  </a:cubicBezTo>
                  <a:cubicBezTo>
                    <a:pt x="20780" y="11128"/>
                    <a:pt x="20310" y="10986"/>
                    <a:pt x="19837" y="10986"/>
                  </a:cubicBezTo>
                  <a:cubicBezTo>
                    <a:pt x="19510" y="10986"/>
                    <a:pt x="19181" y="11054"/>
                    <a:pt x="18884" y="11185"/>
                  </a:cubicBezTo>
                  <a:cubicBezTo>
                    <a:pt x="19051" y="10411"/>
                    <a:pt x="19253" y="9625"/>
                    <a:pt x="19491" y="8851"/>
                  </a:cubicBezTo>
                  <a:cubicBezTo>
                    <a:pt x="19539" y="8685"/>
                    <a:pt x="19587" y="8518"/>
                    <a:pt x="19646" y="8351"/>
                  </a:cubicBezTo>
                  <a:cubicBezTo>
                    <a:pt x="20027" y="7173"/>
                    <a:pt x="20515" y="6030"/>
                    <a:pt x="21087" y="4934"/>
                  </a:cubicBezTo>
                  <a:cubicBezTo>
                    <a:pt x="21170" y="4779"/>
                    <a:pt x="21254" y="4625"/>
                    <a:pt x="21337" y="4470"/>
                  </a:cubicBezTo>
                  <a:cubicBezTo>
                    <a:pt x="21920" y="3398"/>
                    <a:pt x="22635" y="2410"/>
                    <a:pt x="23456" y="1517"/>
                  </a:cubicBezTo>
                  <a:cubicBezTo>
                    <a:pt x="18457" y="513"/>
                    <a:pt x="13382" y="0"/>
                    <a:pt x="8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48"/>
            <p:cNvSpPr/>
            <p:nvPr/>
          </p:nvSpPr>
          <p:spPr>
            <a:xfrm>
              <a:off x="3891515" y="3139682"/>
              <a:ext cx="669403" cy="133816"/>
            </a:xfrm>
            <a:custGeom>
              <a:rect b="b" l="l" r="r" t="t"/>
              <a:pathLst>
                <a:path extrusionOk="0" h="3299" w="16503">
                  <a:moveTo>
                    <a:pt x="1" y="0"/>
                  </a:moveTo>
                  <a:cubicBezTo>
                    <a:pt x="1" y="96"/>
                    <a:pt x="1" y="191"/>
                    <a:pt x="13" y="286"/>
                  </a:cubicBezTo>
                  <a:cubicBezTo>
                    <a:pt x="25" y="358"/>
                    <a:pt x="49" y="441"/>
                    <a:pt x="60" y="512"/>
                  </a:cubicBezTo>
                  <a:cubicBezTo>
                    <a:pt x="5573" y="608"/>
                    <a:pt x="11026" y="1548"/>
                    <a:pt x="16253" y="3298"/>
                  </a:cubicBezTo>
                  <a:cubicBezTo>
                    <a:pt x="16324" y="3144"/>
                    <a:pt x="16420" y="2989"/>
                    <a:pt x="16503" y="2834"/>
                  </a:cubicBezTo>
                  <a:cubicBezTo>
                    <a:pt x="15931" y="2643"/>
                    <a:pt x="15348" y="2453"/>
                    <a:pt x="14765" y="2286"/>
                  </a:cubicBezTo>
                  <a:cubicBezTo>
                    <a:pt x="9978" y="846"/>
                    <a:pt x="5013" y="72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48"/>
            <p:cNvSpPr/>
            <p:nvPr/>
          </p:nvSpPr>
          <p:spPr>
            <a:xfrm>
              <a:off x="3701719" y="3319377"/>
              <a:ext cx="790644" cy="140022"/>
            </a:xfrm>
            <a:custGeom>
              <a:rect b="b" l="l" r="r" t="t"/>
              <a:pathLst>
                <a:path extrusionOk="0" h="3452" w="19492">
                  <a:moveTo>
                    <a:pt x="12381" y="1"/>
                  </a:moveTo>
                  <a:cubicBezTo>
                    <a:pt x="12168" y="1"/>
                    <a:pt x="11987" y="245"/>
                    <a:pt x="12181" y="428"/>
                  </a:cubicBezTo>
                  <a:cubicBezTo>
                    <a:pt x="12729" y="964"/>
                    <a:pt x="12490" y="1845"/>
                    <a:pt x="11978" y="2333"/>
                  </a:cubicBezTo>
                  <a:cubicBezTo>
                    <a:pt x="11449" y="2819"/>
                    <a:pt x="10691" y="2919"/>
                    <a:pt x="9969" y="2919"/>
                  </a:cubicBezTo>
                  <a:cubicBezTo>
                    <a:pt x="9700" y="2919"/>
                    <a:pt x="9437" y="2906"/>
                    <a:pt x="9192" y="2893"/>
                  </a:cubicBezTo>
                  <a:cubicBezTo>
                    <a:pt x="7502" y="2785"/>
                    <a:pt x="5823" y="2559"/>
                    <a:pt x="4168" y="2202"/>
                  </a:cubicBezTo>
                  <a:cubicBezTo>
                    <a:pt x="2834" y="1928"/>
                    <a:pt x="1513" y="1583"/>
                    <a:pt x="203" y="1166"/>
                  </a:cubicBezTo>
                  <a:cubicBezTo>
                    <a:pt x="179" y="1202"/>
                    <a:pt x="144" y="1250"/>
                    <a:pt x="120" y="1285"/>
                  </a:cubicBezTo>
                  <a:cubicBezTo>
                    <a:pt x="60" y="1392"/>
                    <a:pt x="25" y="1512"/>
                    <a:pt x="1" y="1642"/>
                  </a:cubicBezTo>
                  <a:cubicBezTo>
                    <a:pt x="2632" y="2488"/>
                    <a:pt x="5359" y="3059"/>
                    <a:pt x="8109" y="3321"/>
                  </a:cubicBezTo>
                  <a:cubicBezTo>
                    <a:pt x="8664" y="3375"/>
                    <a:pt x="9296" y="3452"/>
                    <a:pt x="9924" y="3452"/>
                  </a:cubicBezTo>
                  <a:cubicBezTo>
                    <a:pt x="10818" y="3452"/>
                    <a:pt x="11704" y="3297"/>
                    <a:pt x="12348" y="2702"/>
                  </a:cubicBezTo>
                  <a:cubicBezTo>
                    <a:pt x="12871" y="2214"/>
                    <a:pt x="13110" y="1488"/>
                    <a:pt x="12967" y="797"/>
                  </a:cubicBezTo>
                  <a:lnTo>
                    <a:pt x="12967" y="797"/>
                  </a:lnTo>
                  <a:cubicBezTo>
                    <a:pt x="15026" y="1654"/>
                    <a:pt x="17158" y="2321"/>
                    <a:pt x="19336" y="2785"/>
                  </a:cubicBezTo>
                  <a:cubicBezTo>
                    <a:pt x="19384" y="2631"/>
                    <a:pt x="19432" y="2464"/>
                    <a:pt x="19491" y="2297"/>
                  </a:cubicBezTo>
                  <a:cubicBezTo>
                    <a:pt x="17086" y="1785"/>
                    <a:pt x="14741" y="1023"/>
                    <a:pt x="12490" y="23"/>
                  </a:cubicBezTo>
                  <a:cubicBezTo>
                    <a:pt x="12454" y="8"/>
                    <a:pt x="12417" y="1"/>
                    <a:pt x="123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8"/>
            <p:cNvSpPr/>
            <p:nvPr/>
          </p:nvSpPr>
          <p:spPr>
            <a:xfrm>
              <a:off x="3797367" y="3504306"/>
              <a:ext cx="779976" cy="222729"/>
            </a:xfrm>
            <a:custGeom>
              <a:rect b="b" l="l" r="r" t="t"/>
              <a:pathLst>
                <a:path extrusionOk="0" h="5491" w="19229">
                  <a:moveTo>
                    <a:pt x="13097" y="2394"/>
                  </a:moveTo>
                  <a:cubicBezTo>
                    <a:pt x="13597" y="2644"/>
                    <a:pt x="14109" y="2977"/>
                    <a:pt x="14395" y="3465"/>
                  </a:cubicBezTo>
                  <a:cubicBezTo>
                    <a:pt x="14681" y="3965"/>
                    <a:pt x="14538" y="4549"/>
                    <a:pt x="14014" y="4823"/>
                  </a:cubicBezTo>
                  <a:cubicBezTo>
                    <a:pt x="13810" y="4928"/>
                    <a:pt x="13613" y="4975"/>
                    <a:pt x="13430" y="4975"/>
                  </a:cubicBezTo>
                  <a:cubicBezTo>
                    <a:pt x="12663" y="4975"/>
                    <a:pt x="12142" y="4147"/>
                    <a:pt x="12383" y="3310"/>
                  </a:cubicBezTo>
                  <a:cubicBezTo>
                    <a:pt x="12478" y="2918"/>
                    <a:pt x="12740" y="2596"/>
                    <a:pt x="13097" y="2394"/>
                  </a:cubicBezTo>
                  <a:close/>
                  <a:moveTo>
                    <a:pt x="0" y="1"/>
                  </a:moveTo>
                  <a:cubicBezTo>
                    <a:pt x="274" y="179"/>
                    <a:pt x="548" y="358"/>
                    <a:pt x="834" y="524"/>
                  </a:cubicBezTo>
                  <a:lnTo>
                    <a:pt x="1512" y="536"/>
                  </a:lnTo>
                  <a:cubicBezTo>
                    <a:pt x="4132" y="608"/>
                    <a:pt x="6751" y="870"/>
                    <a:pt x="9335" y="1298"/>
                  </a:cubicBezTo>
                  <a:cubicBezTo>
                    <a:pt x="10442" y="1465"/>
                    <a:pt x="11525" y="1763"/>
                    <a:pt x="12573" y="2156"/>
                  </a:cubicBezTo>
                  <a:cubicBezTo>
                    <a:pt x="12002" y="2620"/>
                    <a:pt x="11716" y="3334"/>
                    <a:pt x="11823" y="4049"/>
                  </a:cubicBezTo>
                  <a:cubicBezTo>
                    <a:pt x="11917" y="4893"/>
                    <a:pt x="12631" y="5491"/>
                    <a:pt x="13439" y="5491"/>
                  </a:cubicBezTo>
                  <a:cubicBezTo>
                    <a:pt x="13554" y="5491"/>
                    <a:pt x="13670" y="5479"/>
                    <a:pt x="13788" y="5454"/>
                  </a:cubicBezTo>
                  <a:cubicBezTo>
                    <a:pt x="14764" y="5251"/>
                    <a:pt x="15359" y="4311"/>
                    <a:pt x="14943" y="3370"/>
                  </a:cubicBezTo>
                  <a:cubicBezTo>
                    <a:pt x="14692" y="2858"/>
                    <a:pt x="14288" y="2441"/>
                    <a:pt x="13788" y="2156"/>
                  </a:cubicBezTo>
                  <a:cubicBezTo>
                    <a:pt x="14014" y="2114"/>
                    <a:pt x="14253" y="2097"/>
                    <a:pt x="14492" y="2097"/>
                  </a:cubicBezTo>
                  <a:cubicBezTo>
                    <a:pt x="14930" y="2097"/>
                    <a:pt x="15370" y="2153"/>
                    <a:pt x="15740" y="2215"/>
                  </a:cubicBezTo>
                  <a:cubicBezTo>
                    <a:pt x="16848" y="2406"/>
                    <a:pt x="17943" y="2668"/>
                    <a:pt x="19014" y="3025"/>
                  </a:cubicBezTo>
                  <a:cubicBezTo>
                    <a:pt x="19038" y="3001"/>
                    <a:pt x="19050" y="2977"/>
                    <a:pt x="19062" y="2953"/>
                  </a:cubicBezTo>
                  <a:cubicBezTo>
                    <a:pt x="19145" y="2822"/>
                    <a:pt x="19193" y="2691"/>
                    <a:pt x="19229" y="2548"/>
                  </a:cubicBezTo>
                  <a:cubicBezTo>
                    <a:pt x="18943" y="2453"/>
                    <a:pt x="18657" y="2358"/>
                    <a:pt x="18360" y="2287"/>
                  </a:cubicBezTo>
                  <a:cubicBezTo>
                    <a:pt x="17550" y="2048"/>
                    <a:pt x="16728" y="1858"/>
                    <a:pt x="15895" y="1715"/>
                  </a:cubicBezTo>
                  <a:cubicBezTo>
                    <a:pt x="15433" y="1638"/>
                    <a:pt x="14954" y="1569"/>
                    <a:pt x="14481" y="1569"/>
                  </a:cubicBezTo>
                  <a:cubicBezTo>
                    <a:pt x="14149" y="1569"/>
                    <a:pt x="13821" y="1603"/>
                    <a:pt x="13502" y="1691"/>
                  </a:cubicBezTo>
                  <a:cubicBezTo>
                    <a:pt x="13371" y="1727"/>
                    <a:pt x="13252" y="1763"/>
                    <a:pt x="13145" y="1822"/>
                  </a:cubicBezTo>
                  <a:cubicBezTo>
                    <a:pt x="12716" y="1632"/>
                    <a:pt x="12276" y="1477"/>
                    <a:pt x="11835" y="1346"/>
                  </a:cubicBezTo>
                  <a:cubicBezTo>
                    <a:pt x="10382" y="893"/>
                    <a:pt x="8870" y="679"/>
                    <a:pt x="7370" y="489"/>
                  </a:cubicBezTo>
                  <a:cubicBezTo>
                    <a:pt x="5727" y="274"/>
                    <a:pt x="4072" y="131"/>
                    <a:pt x="2405" y="60"/>
                  </a:cubicBezTo>
                  <a:cubicBezTo>
                    <a:pt x="1596" y="24"/>
                    <a:pt x="798" y="1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8"/>
            <p:cNvSpPr/>
            <p:nvPr/>
          </p:nvSpPr>
          <p:spPr>
            <a:xfrm>
              <a:off x="4259547" y="3809504"/>
              <a:ext cx="433248" cy="49324"/>
            </a:xfrm>
            <a:custGeom>
              <a:rect b="b" l="l" r="r" t="t"/>
              <a:pathLst>
                <a:path extrusionOk="0" h="1216" w="10681">
                  <a:moveTo>
                    <a:pt x="2952" y="1"/>
                  </a:moveTo>
                  <a:cubicBezTo>
                    <a:pt x="1968" y="1"/>
                    <a:pt x="984" y="33"/>
                    <a:pt x="0" y="96"/>
                  </a:cubicBezTo>
                  <a:lnTo>
                    <a:pt x="1001" y="549"/>
                  </a:lnTo>
                  <a:cubicBezTo>
                    <a:pt x="1611" y="524"/>
                    <a:pt x="2221" y="512"/>
                    <a:pt x="2832" y="512"/>
                  </a:cubicBezTo>
                  <a:cubicBezTo>
                    <a:pt x="5462" y="512"/>
                    <a:pt x="8091" y="742"/>
                    <a:pt x="10680" y="1216"/>
                  </a:cubicBezTo>
                  <a:cubicBezTo>
                    <a:pt x="10454" y="1001"/>
                    <a:pt x="10240" y="787"/>
                    <a:pt x="10026" y="573"/>
                  </a:cubicBezTo>
                  <a:lnTo>
                    <a:pt x="9918" y="549"/>
                  </a:lnTo>
                  <a:cubicBezTo>
                    <a:pt x="7608" y="181"/>
                    <a:pt x="5281" y="1"/>
                    <a:pt x="29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8"/>
            <p:cNvSpPr/>
            <p:nvPr/>
          </p:nvSpPr>
          <p:spPr>
            <a:xfrm>
              <a:off x="4583609" y="3939915"/>
              <a:ext cx="220741" cy="35776"/>
            </a:xfrm>
            <a:custGeom>
              <a:rect b="b" l="l" r="r" t="t"/>
              <a:pathLst>
                <a:path extrusionOk="0" h="882" w="5442">
                  <a:moveTo>
                    <a:pt x="4846" y="1"/>
                  </a:moveTo>
                  <a:cubicBezTo>
                    <a:pt x="3215" y="13"/>
                    <a:pt x="1596" y="180"/>
                    <a:pt x="1" y="513"/>
                  </a:cubicBezTo>
                  <a:lnTo>
                    <a:pt x="822" y="882"/>
                  </a:lnTo>
                  <a:cubicBezTo>
                    <a:pt x="2219" y="642"/>
                    <a:pt x="3636" y="522"/>
                    <a:pt x="5055" y="522"/>
                  </a:cubicBezTo>
                  <a:cubicBezTo>
                    <a:pt x="5184" y="522"/>
                    <a:pt x="5313" y="523"/>
                    <a:pt x="5442" y="525"/>
                  </a:cubicBezTo>
                  <a:cubicBezTo>
                    <a:pt x="5239" y="346"/>
                    <a:pt x="5037" y="180"/>
                    <a:pt x="48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8"/>
            <p:cNvSpPr/>
            <p:nvPr/>
          </p:nvSpPr>
          <p:spPr>
            <a:xfrm>
              <a:off x="4671510" y="3980965"/>
              <a:ext cx="475758" cy="734627"/>
            </a:xfrm>
            <a:custGeom>
              <a:rect b="b" l="l" r="r" t="t"/>
              <a:pathLst>
                <a:path extrusionOk="0" h="18111" w="11729">
                  <a:moveTo>
                    <a:pt x="4930" y="1"/>
                  </a:moveTo>
                  <a:cubicBezTo>
                    <a:pt x="3144" y="239"/>
                    <a:pt x="1453" y="918"/>
                    <a:pt x="0" y="1989"/>
                  </a:cubicBezTo>
                  <a:cubicBezTo>
                    <a:pt x="239" y="2013"/>
                    <a:pt x="584" y="2358"/>
                    <a:pt x="953" y="2739"/>
                  </a:cubicBezTo>
                  <a:cubicBezTo>
                    <a:pt x="1084" y="2894"/>
                    <a:pt x="1215" y="3037"/>
                    <a:pt x="1358" y="3192"/>
                  </a:cubicBezTo>
                  <a:cubicBezTo>
                    <a:pt x="1727" y="3585"/>
                    <a:pt x="2084" y="3942"/>
                    <a:pt x="2334" y="3978"/>
                  </a:cubicBezTo>
                  <a:lnTo>
                    <a:pt x="1441" y="5002"/>
                  </a:lnTo>
                  <a:lnTo>
                    <a:pt x="2501" y="5418"/>
                  </a:lnTo>
                  <a:lnTo>
                    <a:pt x="3620" y="5859"/>
                  </a:lnTo>
                  <a:lnTo>
                    <a:pt x="5168" y="6478"/>
                  </a:lnTo>
                  <a:lnTo>
                    <a:pt x="4156" y="7550"/>
                  </a:lnTo>
                  <a:cubicBezTo>
                    <a:pt x="4001" y="7704"/>
                    <a:pt x="3846" y="7859"/>
                    <a:pt x="3691" y="8026"/>
                  </a:cubicBezTo>
                  <a:cubicBezTo>
                    <a:pt x="3453" y="8288"/>
                    <a:pt x="3191" y="8538"/>
                    <a:pt x="2953" y="8800"/>
                  </a:cubicBezTo>
                  <a:lnTo>
                    <a:pt x="4918" y="9871"/>
                  </a:lnTo>
                  <a:lnTo>
                    <a:pt x="5644" y="10264"/>
                  </a:lnTo>
                  <a:lnTo>
                    <a:pt x="8299" y="11693"/>
                  </a:lnTo>
                  <a:lnTo>
                    <a:pt x="9037" y="12098"/>
                  </a:lnTo>
                  <a:lnTo>
                    <a:pt x="10526" y="12895"/>
                  </a:lnTo>
                  <a:cubicBezTo>
                    <a:pt x="10728" y="14658"/>
                    <a:pt x="11014" y="16360"/>
                    <a:pt x="11228" y="18110"/>
                  </a:cubicBezTo>
                  <a:cubicBezTo>
                    <a:pt x="11323" y="15967"/>
                    <a:pt x="11597" y="13967"/>
                    <a:pt x="11704" y="11848"/>
                  </a:cubicBezTo>
                  <a:cubicBezTo>
                    <a:pt x="11716" y="11717"/>
                    <a:pt x="11716" y="11598"/>
                    <a:pt x="11728" y="11467"/>
                  </a:cubicBezTo>
                  <a:lnTo>
                    <a:pt x="11550" y="11324"/>
                  </a:lnTo>
                  <a:cubicBezTo>
                    <a:pt x="11026" y="10883"/>
                    <a:pt x="10502" y="10419"/>
                    <a:pt x="9990" y="9931"/>
                  </a:cubicBezTo>
                  <a:cubicBezTo>
                    <a:pt x="9811" y="9764"/>
                    <a:pt x="9633" y="9585"/>
                    <a:pt x="9454" y="9407"/>
                  </a:cubicBezTo>
                  <a:cubicBezTo>
                    <a:pt x="8966" y="8919"/>
                    <a:pt x="8502" y="8419"/>
                    <a:pt x="8037" y="7883"/>
                  </a:cubicBezTo>
                  <a:cubicBezTo>
                    <a:pt x="7906" y="7740"/>
                    <a:pt x="7775" y="7585"/>
                    <a:pt x="7644" y="7419"/>
                  </a:cubicBezTo>
                  <a:cubicBezTo>
                    <a:pt x="7287" y="6990"/>
                    <a:pt x="6930" y="6537"/>
                    <a:pt x="6597" y="6085"/>
                  </a:cubicBezTo>
                  <a:cubicBezTo>
                    <a:pt x="6656" y="5966"/>
                    <a:pt x="6704" y="5847"/>
                    <a:pt x="6763" y="5740"/>
                  </a:cubicBezTo>
                  <a:cubicBezTo>
                    <a:pt x="6847" y="5561"/>
                    <a:pt x="6942" y="5383"/>
                    <a:pt x="7025" y="5216"/>
                  </a:cubicBezTo>
                  <a:lnTo>
                    <a:pt x="7287" y="4668"/>
                  </a:lnTo>
                  <a:cubicBezTo>
                    <a:pt x="6775" y="4406"/>
                    <a:pt x="6096" y="4001"/>
                    <a:pt x="5573" y="3740"/>
                  </a:cubicBezTo>
                  <a:cubicBezTo>
                    <a:pt x="5727" y="3347"/>
                    <a:pt x="5846" y="2942"/>
                    <a:pt x="5954" y="2525"/>
                  </a:cubicBezTo>
                  <a:cubicBezTo>
                    <a:pt x="6001" y="2370"/>
                    <a:pt x="6061" y="2216"/>
                    <a:pt x="6120" y="2073"/>
                  </a:cubicBezTo>
                  <a:cubicBezTo>
                    <a:pt x="6108" y="2049"/>
                    <a:pt x="6108" y="2037"/>
                    <a:pt x="6096" y="2013"/>
                  </a:cubicBezTo>
                  <a:cubicBezTo>
                    <a:pt x="5787" y="1382"/>
                    <a:pt x="5227" y="632"/>
                    <a:pt x="4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8"/>
            <p:cNvSpPr/>
            <p:nvPr/>
          </p:nvSpPr>
          <p:spPr>
            <a:xfrm>
              <a:off x="4709680" y="4062619"/>
              <a:ext cx="210114" cy="47336"/>
            </a:xfrm>
            <a:custGeom>
              <a:rect b="b" l="l" r="r" t="t"/>
              <a:pathLst>
                <a:path extrusionOk="0" h="1167" w="5180">
                  <a:moveTo>
                    <a:pt x="5155" y="0"/>
                  </a:moveTo>
                  <a:cubicBezTo>
                    <a:pt x="3417" y="107"/>
                    <a:pt x="1703" y="345"/>
                    <a:pt x="0" y="726"/>
                  </a:cubicBezTo>
                  <a:cubicBezTo>
                    <a:pt x="143" y="869"/>
                    <a:pt x="274" y="1024"/>
                    <a:pt x="405" y="1167"/>
                  </a:cubicBezTo>
                  <a:cubicBezTo>
                    <a:pt x="1929" y="845"/>
                    <a:pt x="3465" y="631"/>
                    <a:pt x="5013" y="524"/>
                  </a:cubicBezTo>
                  <a:cubicBezTo>
                    <a:pt x="5060" y="369"/>
                    <a:pt x="5108" y="203"/>
                    <a:pt x="5179" y="60"/>
                  </a:cubicBezTo>
                  <a:cubicBezTo>
                    <a:pt x="5167" y="36"/>
                    <a:pt x="5167" y="24"/>
                    <a:pt x="51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8"/>
            <p:cNvSpPr/>
            <p:nvPr/>
          </p:nvSpPr>
          <p:spPr>
            <a:xfrm>
              <a:off x="4772432" y="4192990"/>
              <a:ext cx="183586" cy="25636"/>
            </a:xfrm>
            <a:custGeom>
              <a:rect b="b" l="l" r="r" t="t"/>
              <a:pathLst>
                <a:path extrusionOk="0" h="632" w="4526">
                  <a:moveTo>
                    <a:pt x="4525" y="1"/>
                  </a:moveTo>
                  <a:cubicBezTo>
                    <a:pt x="4061" y="1"/>
                    <a:pt x="3585" y="13"/>
                    <a:pt x="3108" y="25"/>
                  </a:cubicBezTo>
                  <a:cubicBezTo>
                    <a:pt x="2073" y="60"/>
                    <a:pt x="1037" y="108"/>
                    <a:pt x="1" y="191"/>
                  </a:cubicBezTo>
                  <a:lnTo>
                    <a:pt x="1132" y="632"/>
                  </a:lnTo>
                  <a:cubicBezTo>
                    <a:pt x="1989" y="584"/>
                    <a:pt x="2846" y="548"/>
                    <a:pt x="3704" y="537"/>
                  </a:cubicBezTo>
                  <a:cubicBezTo>
                    <a:pt x="3894" y="537"/>
                    <a:pt x="4085" y="525"/>
                    <a:pt x="4275" y="525"/>
                  </a:cubicBezTo>
                  <a:cubicBezTo>
                    <a:pt x="4359" y="346"/>
                    <a:pt x="4442" y="179"/>
                    <a:pt x="45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8"/>
            <p:cNvSpPr/>
            <p:nvPr/>
          </p:nvSpPr>
          <p:spPr>
            <a:xfrm>
              <a:off x="4821229" y="4282838"/>
              <a:ext cx="176325" cy="27136"/>
            </a:xfrm>
            <a:custGeom>
              <a:rect b="b" l="l" r="r" t="t"/>
              <a:pathLst>
                <a:path extrusionOk="0" h="669" w="4347">
                  <a:moveTo>
                    <a:pt x="3953" y="0"/>
                  </a:moveTo>
                  <a:cubicBezTo>
                    <a:pt x="3203" y="101"/>
                    <a:pt x="2442" y="151"/>
                    <a:pt x="1681" y="151"/>
                  </a:cubicBezTo>
                  <a:cubicBezTo>
                    <a:pt x="1271" y="151"/>
                    <a:pt x="861" y="137"/>
                    <a:pt x="453" y="108"/>
                  </a:cubicBezTo>
                  <a:cubicBezTo>
                    <a:pt x="310" y="262"/>
                    <a:pt x="155" y="417"/>
                    <a:pt x="0" y="584"/>
                  </a:cubicBezTo>
                  <a:cubicBezTo>
                    <a:pt x="574" y="640"/>
                    <a:pt x="1147" y="669"/>
                    <a:pt x="1720" y="669"/>
                  </a:cubicBezTo>
                  <a:cubicBezTo>
                    <a:pt x="2598" y="669"/>
                    <a:pt x="3474" y="602"/>
                    <a:pt x="4346" y="465"/>
                  </a:cubicBezTo>
                  <a:cubicBezTo>
                    <a:pt x="4215" y="310"/>
                    <a:pt x="4084" y="155"/>
                    <a:pt x="39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8"/>
            <p:cNvSpPr/>
            <p:nvPr/>
          </p:nvSpPr>
          <p:spPr>
            <a:xfrm>
              <a:off x="4870960" y="4362991"/>
              <a:ext cx="205774" cy="34356"/>
            </a:xfrm>
            <a:custGeom>
              <a:rect b="b" l="l" r="r" t="t"/>
              <a:pathLst>
                <a:path extrusionOk="0" h="847" w="5073">
                  <a:moveTo>
                    <a:pt x="4537" y="1"/>
                  </a:moveTo>
                  <a:cubicBezTo>
                    <a:pt x="3013" y="1"/>
                    <a:pt x="1489" y="144"/>
                    <a:pt x="1" y="453"/>
                  </a:cubicBezTo>
                  <a:lnTo>
                    <a:pt x="727" y="846"/>
                  </a:lnTo>
                  <a:cubicBezTo>
                    <a:pt x="1977" y="627"/>
                    <a:pt x="3255" y="518"/>
                    <a:pt x="4528" y="518"/>
                  </a:cubicBezTo>
                  <a:cubicBezTo>
                    <a:pt x="4709" y="518"/>
                    <a:pt x="4891" y="520"/>
                    <a:pt x="5073" y="525"/>
                  </a:cubicBezTo>
                  <a:cubicBezTo>
                    <a:pt x="4894" y="358"/>
                    <a:pt x="4716" y="179"/>
                    <a:pt x="4537" y="1"/>
                  </a:cubicBezTo>
                  <a:close/>
                </a:path>
              </a:pathLst>
            </a:custGeom>
            <a:solidFill>
              <a:srgbClr val="8697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8"/>
            <p:cNvSpPr/>
            <p:nvPr/>
          </p:nvSpPr>
          <p:spPr>
            <a:xfrm>
              <a:off x="5008146" y="4440264"/>
              <a:ext cx="139129" cy="31436"/>
            </a:xfrm>
            <a:custGeom>
              <a:rect b="b" l="l" r="r" t="t"/>
              <a:pathLst>
                <a:path extrusionOk="0" h="775" w="3430">
                  <a:moveTo>
                    <a:pt x="3251" y="1"/>
                  </a:moveTo>
                  <a:cubicBezTo>
                    <a:pt x="2155" y="36"/>
                    <a:pt x="1072" y="156"/>
                    <a:pt x="0" y="370"/>
                  </a:cubicBezTo>
                  <a:lnTo>
                    <a:pt x="726" y="775"/>
                  </a:lnTo>
                  <a:cubicBezTo>
                    <a:pt x="1619" y="632"/>
                    <a:pt x="2512" y="548"/>
                    <a:pt x="3405" y="525"/>
                  </a:cubicBezTo>
                  <a:cubicBezTo>
                    <a:pt x="3417" y="394"/>
                    <a:pt x="3417" y="275"/>
                    <a:pt x="3429" y="156"/>
                  </a:cubicBezTo>
                  <a:lnTo>
                    <a:pt x="32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8"/>
            <p:cNvSpPr/>
            <p:nvPr/>
          </p:nvSpPr>
          <p:spPr>
            <a:xfrm>
              <a:off x="3608504" y="1984803"/>
              <a:ext cx="1636291" cy="670985"/>
            </a:xfrm>
            <a:custGeom>
              <a:rect b="b" l="l" r="r" t="t"/>
              <a:pathLst>
                <a:path extrusionOk="0" h="16542" w="40340">
                  <a:moveTo>
                    <a:pt x="18595" y="1"/>
                  </a:moveTo>
                  <a:cubicBezTo>
                    <a:pt x="9260" y="1"/>
                    <a:pt x="1" y="5980"/>
                    <a:pt x="1" y="5980"/>
                  </a:cubicBezTo>
                  <a:cubicBezTo>
                    <a:pt x="3205" y="4437"/>
                    <a:pt x="6580" y="3805"/>
                    <a:pt x="9957" y="3805"/>
                  </a:cubicBezTo>
                  <a:cubicBezTo>
                    <a:pt x="25126" y="3805"/>
                    <a:pt x="40339" y="16541"/>
                    <a:pt x="40339" y="16541"/>
                  </a:cubicBezTo>
                  <a:cubicBezTo>
                    <a:pt x="40339" y="16541"/>
                    <a:pt x="36184" y="5635"/>
                    <a:pt x="25218" y="1206"/>
                  </a:cubicBezTo>
                  <a:cubicBezTo>
                    <a:pt x="23091" y="347"/>
                    <a:pt x="20841" y="1"/>
                    <a:pt x="18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8"/>
            <p:cNvSpPr/>
            <p:nvPr/>
          </p:nvSpPr>
          <p:spPr>
            <a:xfrm>
              <a:off x="3879955" y="2077368"/>
              <a:ext cx="1235899" cy="481842"/>
            </a:xfrm>
            <a:custGeom>
              <a:rect b="b" l="l" r="r" t="t"/>
              <a:pathLst>
                <a:path extrusionOk="0" h="11879" w="30469">
                  <a:moveTo>
                    <a:pt x="8757" y="1"/>
                  </a:moveTo>
                  <a:cubicBezTo>
                    <a:pt x="5691" y="1"/>
                    <a:pt x="2646" y="446"/>
                    <a:pt x="0" y="1734"/>
                  </a:cubicBezTo>
                  <a:cubicBezTo>
                    <a:pt x="1084" y="1593"/>
                    <a:pt x="2173" y="1527"/>
                    <a:pt x="3263" y="1527"/>
                  </a:cubicBezTo>
                  <a:cubicBezTo>
                    <a:pt x="14239" y="1527"/>
                    <a:pt x="25226" y="8195"/>
                    <a:pt x="30468" y="11878"/>
                  </a:cubicBezTo>
                  <a:cubicBezTo>
                    <a:pt x="30099" y="10354"/>
                    <a:pt x="29361" y="8937"/>
                    <a:pt x="28337" y="7735"/>
                  </a:cubicBezTo>
                  <a:cubicBezTo>
                    <a:pt x="24956" y="3651"/>
                    <a:pt x="20396" y="1210"/>
                    <a:pt x="15181" y="531"/>
                  </a:cubicBezTo>
                  <a:cubicBezTo>
                    <a:pt x="13119" y="225"/>
                    <a:pt x="10933" y="1"/>
                    <a:pt x="87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8"/>
            <p:cNvSpPr/>
            <p:nvPr/>
          </p:nvSpPr>
          <p:spPr>
            <a:xfrm>
              <a:off x="4171160" y="2135901"/>
              <a:ext cx="665550" cy="249419"/>
            </a:xfrm>
            <a:custGeom>
              <a:rect b="b" l="l" r="r" t="t"/>
              <a:pathLst>
                <a:path extrusionOk="0" h="6149" w="16408">
                  <a:moveTo>
                    <a:pt x="3181" y="1"/>
                  </a:moveTo>
                  <a:cubicBezTo>
                    <a:pt x="2122" y="1"/>
                    <a:pt x="1058" y="113"/>
                    <a:pt x="1" y="350"/>
                  </a:cubicBezTo>
                  <a:cubicBezTo>
                    <a:pt x="5989" y="1148"/>
                    <a:pt x="11776" y="3613"/>
                    <a:pt x="16407" y="6149"/>
                  </a:cubicBezTo>
                  <a:cubicBezTo>
                    <a:pt x="12965" y="2461"/>
                    <a:pt x="8132" y="1"/>
                    <a:pt x="31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8"/>
            <p:cNvSpPr/>
            <p:nvPr/>
          </p:nvSpPr>
          <p:spPr>
            <a:xfrm>
              <a:off x="3311985" y="2278076"/>
              <a:ext cx="1058641" cy="240373"/>
            </a:xfrm>
            <a:custGeom>
              <a:rect b="b" l="l" r="r" t="t"/>
              <a:pathLst>
                <a:path extrusionOk="0" h="5926" w="26099">
                  <a:moveTo>
                    <a:pt x="3977" y="1"/>
                  </a:moveTo>
                  <a:cubicBezTo>
                    <a:pt x="3656" y="1"/>
                    <a:pt x="3334" y="60"/>
                    <a:pt x="3025" y="167"/>
                  </a:cubicBezTo>
                  <a:cubicBezTo>
                    <a:pt x="2525" y="346"/>
                    <a:pt x="2072" y="596"/>
                    <a:pt x="1655" y="917"/>
                  </a:cubicBezTo>
                  <a:cubicBezTo>
                    <a:pt x="1382" y="1120"/>
                    <a:pt x="1143" y="1346"/>
                    <a:pt x="917" y="1584"/>
                  </a:cubicBezTo>
                  <a:lnTo>
                    <a:pt x="739" y="1787"/>
                  </a:lnTo>
                  <a:lnTo>
                    <a:pt x="572" y="2013"/>
                  </a:lnTo>
                  <a:cubicBezTo>
                    <a:pt x="536" y="2048"/>
                    <a:pt x="512" y="2084"/>
                    <a:pt x="489" y="2132"/>
                  </a:cubicBezTo>
                  <a:lnTo>
                    <a:pt x="441" y="2191"/>
                  </a:lnTo>
                  <a:lnTo>
                    <a:pt x="381" y="2275"/>
                  </a:lnTo>
                  <a:cubicBezTo>
                    <a:pt x="310" y="2394"/>
                    <a:pt x="239" y="2525"/>
                    <a:pt x="179" y="2656"/>
                  </a:cubicBezTo>
                  <a:cubicBezTo>
                    <a:pt x="60" y="2930"/>
                    <a:pt x="0" y="3227"/>
                    <a:pt x="36" y="3513"/>
                  </a:cubicBezTo>
                  <a:cubicBezTo>
                    <a:pt x="72" y="3823"/>
                    <a:pt x="203" y="4120"/>
                    <a:pt x="417" y="4346"/>
                  </a:cubicBezTo>
                  <a:cubicBezTo>
                    <a:pt x="536" y="4465"/>
                    <a:pt x="667" y="4561"/>
                    <a:pt x="798" y="4656"/>
                  </a:cubicBezTo>
                  <a:cubicBezTo>
                    <a:pt x="881" y="4704"/>
                    <a:pt x="953" y="4739"/>
                    <a:pt x="1024" y="4787"/>
                  </a:cubicBezTo>
                  <a:lnTo>
                    <a:pt x="1143" y="4846"/>
                  </a:lnTo>
                  <a:lnTo>
                    <a:pt x="1251" y="4894"/>
                  </a:lnTo>
                  <a:lnTo>
                    <a:pt x="1548" y="5037"/>
                  </a:lnTo>
                  <a:lnTo>
                    <a:pt x="1858" y="5168"/>
                  </a:lnTo>
                  <a:cubicBezTo>
                    <a:pt x="2286" y="5335"/>
                    <a:pt x="2739" y="5466"/>
                    <a:pt x="3191" y="5573"/>
                  </a:cubicBezTo>
                  <a:cubicBezTo>
                    <a:pt x="3668" y="5680"/>
                    <a:pt x="4144" y="5751"/>
                    <a:pt x="4632" y="5811"/>
                  </a:cubicBezTo>
                  <a:cubicBezTo>
                    <a:pt x="5432" y="5887"/>
                    <a:pt x="6232" y="5925"/>
                    <a:pt x="7032" y="5925"/>
                  </a:cubicBezTo>
                  <a:cubicBezTo>
                    <a:pt x="7232" y="5925"/>
                    <a:pt x="7432" y="5923"/>
                    <a:pt x="7632" y="5918"/>
                  </a:cubicBezTo>
                  <a:cubicBezTo>
                    <a:pt x="8644" y="5906"/>
                    <a:pt x="9680" y="5882"/>
                    <a:pt x="10740" y="5847"/>
                  </a:cubicBezTo>
                  <a:cubicBezTo>
                    <a:pt x="12883" y="5787"/>
                    <a:pt x="14919" y="5668"/>
                    <a:pt x="16776" y="5489"/>
                  </a:cubicBezTo>
                  <a:cubicBezTo>
                    <a:pt x="18634" y="5323"/>
                    <a:pt x="20301" y="5085"/>
                    <a:pt x="21682" y="4835"/>
                  </a:cubicBezTo>
                  <a:cubicBezTo>
                    <a:pt x="22789" y="4632"/>
                    <a:pt x="23872" y="4370"/>
                    <a:pt x="24944" y="4025"/>
                  </a:cubicBezTo>
                  <a:cubicBezTo>
                    <a:pt x="25694" y="3763"/>
                    <a:pt x="26099" y="3561"/>
                    <a:pt x="26063" y="3406"/>
                  </a:cubicBezTo>
                  <a:cubicBezTo>
                    <a:pt x="26039" y="3263"/>
                    <a:pt x="25587" y="3215"/>
                    <a:pt x="24801" y="3215"/>
                  </a:cubicBezTo>
                  <a:cubicBezTo>
                    <a:pt x="24015" y="3215"/>
                    <a:pt x="22896" y="3275"/>
                    <a:pt x="21503" y="3334"/>
                  </a:cubicBezTo>
                  <a:cubicBezTo>
                    <a:pt x="20122" y="3394"/>
                    <a:pt x="18479" y="3477"/>
                    <a:pt x="16645" y="3537"/>
                  </a:cubicBezTo>
                  <a:lnTo>
                    <a:pt x="10680" y="3715"/>
                  </a:lnTo>
                  <a:cubicBezTo>
                    <a:pt x="9621" y="3751"/>
                    <a:pt x="8573" y="3787"/>
                    <a:pt x="7585" y="3823"/>
                  </a:cubicBezTo>
                  <a:cubicBezTo>
                    <a:pt x="6967" y="3852"/>
                    <a:pt x="6376" y="3872"/>
                    <a:pt x="5812" y="3872"/>
                  </a:cubicBezTo>
                  <a:cubicBezTo>
                    <a:pt x="5464" y="3872"/>
                    <a:pt x="5126" y="3865"/>
                    <a:pt x="4799" y="3846"/>
                  </a:cubicBezTo>
                  <a:cubicBezTo>
                    <a:pt x="4370" y="3834"/>
                    <a:pt x="3953" y="3787"/>
                    <a:pt x="3560" y="3739"/>
                  </a:cubicBezTo>
                  <a:cubicBezTo>
                    <a:pt x="3179" y="3680"/>
                    <a:pt x="2810" y="3596"/>
                    <a:pt x="2441" y="3501"/>
                  </a:cubicBezTo>
                  <a:lnTo>
                    <a:pt x="2179" y="3418"/>
                  </a:lnTo>
                  <a:lnTo>
                    <a:pt x="1929" y="3334"/>
                  </a:lnTo>
                  <a:lnTo>
                    <a:pt x="1893" y="3322"/>
                  </a:lnTo>
                  <a:lnTo>
                    <a:pt x="1882" y="3322"/>
                  </a:lnTo>
                  <a:lnTo>
                    <a:pt x="1846" y="3311"/>
                  </a:lnTo>
                  <a:cubicBezTo>
                    <a:pt x="1834" y="3311"/>
                    <a:pt x="1810" y="3299"/>
                    <a:pt x="1786" y="3287"/>
                  </a:cubicBezTo>
                  <a:cubicBezTo>
                    <a:pt x="1739" y="3275"/>
                    <a:pt x="1703" y="3239"/>
                    <a:pt x="1691" y="3191"/>
                  </a:cubicBezTo>
                  <a:cubicBezTo>
                    <a:pt x="1667" y="3144"/>
                    <a:pt x="1667" y="3096"/>
                    <a:pt x="1691" y="3049"/>
                  </a:cubicBezTo>
                  <a:cubicBezTo>
                    <a:pt x="1691" y="3013"/>
                    <a:pt x="1703" y="2989"/>
                    <a:pt x="1703" y="2965"/>
                  </a:cubicBezTo>
                  <a:lnTo>
                    <a:pt x="1715" y="2941"/>
                  </a:lnTo>
                  <a:lnTo>
                    <a:pt x="1739" y="2894"/>
                  </a:lnTo>
                  <a:cubicBezTo>
                    <a:pt x="1763" y="2858"/>
                    <a:pt x="1774" y="2834"/>
                    <a:pt x="1786" y="2799"/>
                  </a:cubicBezTo>
                  <a:lnTo>
                    <a:pt x="1893" y="2608"/>
                  </a:lnTo>
                  <a:lnTo>
                    <a:pt x="2001" y="2429"/>
                  </a:lnTo>
                  <a:cubicBezTo>
                    <a:pt x="2144" y="2215"/>
                    <a:pt x="2298" y="2001"/>
                    <a:pt x="2465" y="1810"/>
                  </a:cubicBezTo>
                  <a:cubicBezTo>
                    <a:pt x="2620" y="1632"/>
                    <a:pt x="2786" y="1465"/>
                    <a:pt x="2953" y="1310"/>
                  </a:cubicBezTo>
                  <a:cubicBezTo>
                    <a:pt x="3120" y="1167"/>
                    <a:pt x="3263" y="1025"/>
                    <a:pt x="3417" y="917"/>
                  </a:cubicBezTo>
                  <a:cubicBezTo>
                    <a:pt x="3989" y="477"/>
                    <a:pt x="4382" y="263"/>
                    <a:pt x="4346" y="108"/>
                  </a:cubicBezTo>
                  <a:cubicBezTo>
                    <a:pt x="4322" y="36"/>
                    <a:pt x="4203" y="1"/>
                    <a:pt x="39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8"/>
            <p:cNvSpPr/>
            <p:nvPr/>
          </p:nvSpPr>
          <p:spPr>
            <a:xfrm>
              <a:off x="4840538" y="2477526"/>
              <a:ext cx="750082" cy="374554"/>
            </a:xfrm>
            <a:custGeom>
              <a:rect b="b" l="l" r="r" t="t"/>
              <a:pathLst>
                <a:path extrusionOk="0" h="9234" w="18492">
                  <a:moveTo>
                    <a:pt x="12872" y="0"/>
                  </a:moveTo>
                  <a:cubicBezTo>
                    <a:pt x="12822" y="0"/>
                    <a:pt x="12786" y="12"/>
                    <a:pt x="12764" y="37"/>
                  </a:cubicBezTo>
                  <a:cubicBezTo>
                    <a:pt x="12669" y="156"/>
                    <a:pt x="12859" y="501"/>
                    <a:pt x="13264" y="1049"/>
                  </a:cubicBezTo>
                  <a:cubicBezTo>
                    <a:pt x="13669" y="1584"/>
                    <a:pt x="14288" y="2323"/>
                    <a:pt x="15014" y="3263"/>
                  </a:cubicBezTo>
                  <a:cubicBezTo>
                    <a:pt x="15372" y="3728"/>
                    <a:pt x="15765" y="4239"/>
                    <a:pt x="16157" y="4799"/>
                  </a:cubicBezTo>
                  <a:cubicBezTo>
                    <a:pt x="16324" y="5013"/>
                    <a:pt x="16455" y="5240"/>
                    <a:pt x="16538" y="5502"/>
                  </a:cubicBezTo>
                  <a:cubicBezTo>
                    <a:pt x="16550" y="5525"/>
                    <a:pt x="16562" y="5561"/>
                    <a:pt x="16562" y="5597"/>
                  </a:cubicBezTo>
                  <a:cubicBezTo>
                    <a:pt x="16574" y="5621"/>
                    <a:pt x="16562" y="5656"/>
                    <a:pt x="16562" y="5680"/>
                  </a:cubicBezTo>
                  <a:cubicBezTo>
                    <a:pt x="16538" y="5752"/>
                    <a:pt x="16515" y="5823"/>
                    <a:pt x="16479" y="5883"/>
                  </a:cubicBezTo>
                  <a:cubicBezTo>
                    <a:pt x="16419" y="5978"/>
                    <a:pt x="16348" y="6073"/>
                    <a:pt x="16277" y="6156"/>
                  </a:cubicBezTo>
                  <a:cubicBezTo>
                    <a:pt x="16229" y="6204"/>
                    <a:pt x="16169" y="6252"/>
                    <a:pt x="16122" y="6299"/>
                  </a:cubicBezTo>
                  <a:lnTo>
                    <a:pt x="16050" y="6359"/>
                  </a:lnTo>
                  <a:cubicBezTo>
                    <a:pt x="16015" y="6383"/>
                    <a:pt x="15991" y="6406"/>
                    <a:pt x="15955" y="6430"/>
                  </a:cubicBezTo>
                  <a:cubicBezTo>
                    <a:pt x="15705" y="6597"/>
                    <a:pt x="15419" y="6740"/>
                    <a:pt x="15122" y="6823"/>
                  </a:cubicBezTo>
                  <a:cubicBezTo>
                    <a:pt x="14764" y="6930"/>
                    <a:pt x="14395" y="7002"/>
                    <a:pt x="14038" y="7037"/>
                  </a:cubicBezTo>
                  <a:cubicBezTo>
                    <a:pt x="13621" y="7073"/>
                    <a:pt x="13205" y="7085"/>
                    <a:pt x="12788" y="7085"/>
                  </a:cubicBezTo>
                  <a:cubicBezTo>
                    <a:pt x="11907" y="7085"/>
                    <a:pt x="11038" y="7037"/>
                    <a:pt x="10204" y="6954"/>
                  </a:cubicBezTo>
                  <a:cubicBezTo>
                    <a:pt x="10002" y="6930"/>
                    <a:pt x="9788" y="6918"/>
                    <a:pt x="9585" y="6895"/>
                  </a:cubicBezTo>
                  <a:lnTo>
                    <a:pt x="8990" y="6811"/>
                  </a:lnTo>
                  <a:cubicBezTo>
                    <a:pt x="8776" y="6787"/>
                    <a:pt x="8585" y="6752"/>
                    <a:pt x="8395" y="6728"/>
                  </a:cubicBezTo>
                  <a:lnTo>
                    <a:pt x="8097" y="6680"/>
                  </a:lnTo>
                  <a:lnTo>
                    <a:pt x="7811" y="6621"/>
                  </a:lnTo>
                  <a:cubicBezTo>
                    <a:pt x="7049" y="6490"/>
                    <a:pt x="6335" y="6335"/>
                    <a:pt x="5668" y="6156"/>
                  </a:cubicBezTo>
                  <a:cubicBezTo>
                    <a:pt x="5013" y="5978"/>
                    <a:pt x="4394" y="5811"/>
                    <a:pt x="3834" y="5621"/>
                  </a:cubicBezTo>
                  <a:cubicBezTo>
                    <a:pt x="2703" y="5275"/>
                    <a:pt x="1799" y="4942"/>
                    <a:pt x="1156" y="4728"/>
                  </a:cubicBezTo>
                  <a:cubicBezTo>
                    <a:pt x="1001" y="4680"/>
                    <a:pt x="846" y="4632"/>
                    <a:pt x="727" y="4597"/>
                  </a:cubicBezTo>
                  <a:cubicBezTo>
                    <a:pt x="608" y="4561"/>
                    <a:pt x="501" y="4537"/>
                    <a:pt x="394" y="4525"/>
                  </a:cubicBezTo>
                  <a:cubicBezTo>
                    <a:pt x="325" y="4512"/>
                    <a:pt x="266" y="4506"/>
                    <a:pt x="217" y="4506"/>
                  </a:cubicBezTo>
                  <a:cubicBezTo>
                    <a:pt x="128" y="4506"/>
                    <a:pt x="71" y="4527"/>
                    <a:pt x="48" y="4573"/>
                  </a:cubicBezTo>
                  <a:cubicBezTo>
                    <a:pt x="1" y="4632"/>
                    <a:pt x="48" y="4740"/>
                    <a:pt x="167" y="4894"/>
                  </a:cubicBezTo>
                  <a:cubicBezTo>
                    <a:pt x="239" y="4978"/>
                    <a:pt x="310" y="5073"/>
                    <a:pt x="394" y="5144"/>
                  </a:cubicBezTo>
                  <a:cubicBezTo>
                    <a:pt x="513" y="5263"/>
                    <a:pt x="620" y="5359"/>
                    <a:pt x="751" y="5454"/>
                  </a:cubicBezTo>
                  <a:cubicBezTo>
                    <a:pt x="1513" y="6073"/>
                    <a:pt x="2358" y="6597"/>
                    <a:pt x="3239" y="7037"/>
                  </a:cubicBezTo>
                  <a:cubicBezTo>
                    <a:pt x="3858" y="7335"/>
                    <a:pt x="4477" y="7609"/>
                    <a:pt x="5120" y="7859"/>
                  </a:cubicBezTo>
                  <a:cubicBezTo>
                    <a:pt x="5859" y="8133"/>
                    <a:pt x="6609" y="8359"/>
                    <a:pt x="7383" y="8561"/>
                  </a:cubicBezTo>
                  <a:lnTo>
                    <a:pt x="7680" y="8633"/>
                  </a:lnTo>
                  <a:lnTo>
                    <a:pt x="7990" y="8704"/>
                  </a:lnTo>
                  <a:cubicBezTo>
                    <a:pt x="8192" y="8752"/>
                    <a:pt x="8406" y="8800"/>
                    <a:pt x="8621" y="8835"/>
                  </a:cubicBezTo>
                  <a:lnTo>
                    <a:pt x="9276" y="8954"/>
                  </a:lnTo>
                  <a:cubicBezTo>
                    <a:pt x="9502" y="8990"/>
                    <a:pt x="9716" y="9014"/>
                    <a:pt x="9942" y="9050"/>
                  </a:cubicBezTo>
                  <a:cubicBezTo>
                    <a:pt x="10883" y="9169"/>
                    <a:pt x="11824" y="9228"/>
                    <a:pt x="12764" y="9228"/>
                  </a:cubicBezTo>
                  <a:cubicBezTo>
                    <a:pt x="12872" y="9232"/>
                    <a:pt x="12980" y="9234"/>
                    <a:pt x="13089" y="9234"/>
                  </a:cubicBezTo>
                  <a:cubicBezTo>
                    <a:pt x="13994" y="9234"/>
                    <a:pt x="14903" y="9100"/>
                    <a:pt x="15765" y="8823"/>
                  </a:cubicBezTo>
                  <a:cubicBezTo>
                    <a:pt x="16288" y="8645"/>
                    <a:pt x="16777" y="8383"/>
                    <a:pt x="17205" y="8049"/>
                  </a:cubicBezTo>
                  <a:cubicBezTo>
                    <a:pt x="17265" y="8002"/>
                    <a:pt x="17312" y="7966"/>
                    <a:pt x="17372" y="7919"/>
                  </a:cubicBezTo>
                  <a:lnTo>
                    <a:pt x="17515" y="7764"/>
                  </a:lnTo>
                  <a:cubicBezTo>
                    <a:pt x="17610" y="7668"/>
                    <a:pt x="17705" y="7561"/>
                    <a:pt x="17801" y="7454"/>
                  </a:cubicBezTo>
                  <a:cubicBezTo>
                    <a:pt x="17979" y="7240"/>
                    <a:pt x="18134" y="6990"/>
                    <a:pt x="18265" y="6728"/>
                  </a:cubicBezTo>
                  <a:cubicBezTo>
                    <a:pt x="18396" y="6430"/>
                    <a:pt x="18467" y="6121"/>
                    <a:pt x="18491" y="5799"/>
                  </a:cubicBezTo>
                  <a:cubicBezTo>
                    <a:pt x="18491" y="5633"/>
                    <a:pt x="18479" y="5466"/>
                    <a:pt x="18455" y="5299"/>
                  </a:cubicBezTo>
                  <a:cubicBezTo>
                    <a:pt x="18420" y="5156"/>
                    <a:pt x="18384" y="5001"/>
                    <a:pt x="18324" y="4859"/>
                  </a:cubicBezTo>
                  <a:cubicBezTo>
                    <a:pt x="18229" y="4620"/>
                    <a:pt x="18110" y="4394"/>
                    <a:pt x="17955" y="4180"/>
                  </a:cubicBezTo>
                  <a:cubicBezTo>
                    <a:pt x="17836" y="4013"/>
                    <a:pt x="17705" y="3847"/>
                    <a:pt x="17562" y="3692"/>
                  </a:cubicBezTo>
                  <a:cubicBezTo>
                    <a:pt x="17074" y="3144"/>
                    <a:pt x="16598" y="2656"/>
                    <a:pt x="16146" y="2239"/>
                  </a:cubicBezTo>
                  <a:cubicBezTo>
                    <a:pt x="15431" y="1561"/>
                    <a:pt x="14657" y="953"/>
                    <a:pt x="13836" y="418"/>
                  </a:cubicBezTo>
                  <a:cubicBezTo>
                    <a:pt x="13375" y="141"/>
                    <a:pt x="13043" y="0"/>
                    <a:pt x="128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48"/>
            <p:cNvSpPr/>
            <p:nvPr/>
          </p:nvSpPr>
          <p:spPr>
            <a:xfrm>
              <a:off x="3522550" y="2786132"/>
              <a:ext cx="1016659" cy="160993"/>
            </a:xfrm>
            <a:custGeom>
              <a:rect b="b" l="l" r="r" t="t"/>
              <a:pathLst>
                <a:path extrusionOk="0" h="3969" w="25064">
                  <a:moveTo>
                    <a:pt x="2191" y="1"/>
                  </a:moveTo>
                  <a:cubicBezTo>
                    <a:pt x="2120" y="1"/>
                    <a:pt x="2048" y="13"/>
                    <a:pt x="1977" y="25"/>
                  </a:cubicBezTo>
                  <a:cubicBezTo>
                    <a:pt x="1691" y="96"/>
                    <a:pt x="1429" y="227"/>
                    <a:pt x="1191" y="394"/>
                  </a:cubicBezTo>
                  <a:cubicBezTo>
                    <a:pt x="810" y="668"/>
                    <a:pt x="489" y="1025"/>
                    <a:pt x="274" y="1442"/>
                  </a:cubicBezTo>
                  <a:lnTo>
                    <a:pt x="251" y="1489"/>
                  </a:lnTo>
                  <a:lnTo>
                    <a:pt x="215" y="1549"/>
                  </a:lnTo>
                  <a:cubicBezTo>
                    <a:pt x="191" y="1596"/>
                    <a:pt x="167" y="1644"/>
                    <a:pt x="155" y="1692"/>
                  </a:cubicBezTo>
                  <a:cubicBezTo>
                    <a:pt x="120" y="1787"/>
                    <a:pt x="84" y="1882"/>
                    <a:pt x="48" y="1989"/>
                  </a:cubicBezTo>
                  <a:cubicBezTo>
                    <a:pt x="36" y="2037"/>
                    <a:pt x="12" y="2085"/>
                    <a:pt x="1" y="2132"/>
                  </a:cubicBezTo>
                  <a:lnTo>
                    <a:pt x="1" y="2156"/>
                  </a:lnTo>
                  <a:lnTo>
                    <a:pt x="1" y="2168"/>
                  </a:lnTo>
                  <a:lnTo>
                    <a:pt x="36" y="2192"/>
                  </a:lnTo>
                  <a:lnTo>
                    <a:pt x="96" y="2239"/>
                  </a:lnTo>
                  <a:lnTo>
                    <a:pt x="358" y="2418"/>
                  </a:lnTo>
                  <a:lnTo>
                    <a:pt x="489" y="2513"/>
                  </a:lnTo>
                  <a:lnTo>
                    <a:pt x="560" y="2573"/>
                  </a:lnTo>
                  <a:lnTo>
                    <a:pt x="596" y="2597"/>
                  </a:lnTo>
                  <a:cubicBezTo>
                    <a:pt x="608" y="2597"/>
                    <a:pt x="608" y="2608"/>
                    <a:pt x="620" y="2608"/>
                  </a:cubicBezTo>
                  <a:lnTo>
                    <a:pt x="822" y="2727"/>
                  </a:lnTo>
                  <a:lnTo>
                    <a:pt x="1024" y="2858"/>
                  </a:lnTo>
                  <a:lnTo>
                    <a:pt x="1251" y="2966"/>
                  </a:lnTo>
                  <a:cubicBezTo>
                    <a:pt x="1894" y="3287"/>
                    <a:pt x="2584" y="3525"/>
                    <a:pt x="3299" y="3680"/>
                  </a:cubicBezTo>
                  <a:cubicBezTo>
                    <a:pt x="4096" y="3847"/>
                    <a:pt x="4918" y="3930"/>
                    <a:pt x="5727" y="3954"/>
                  </a:cubicBezTo>
                  <a:cubicBezTo>
                    <a:pt x="5982" y="3964"/>
                    <a:pt x="6239" y="3969"/>
                    <a:pt x="6497" y="3969"/>
                  </a:cubicBezTo>
                  <a:cubicBezTo>
                    <a:pt x="7122" y="3969"/>
                    <a:pt x="7758" y="3943"/>
                    <a:pt x="8406" y="3918"/>
                  </a:cubicBezTo>
                  <a:cubicBezTo>
                    <a:pt x="9311" y="3882"/>
                    <a:pt x="10264" y="3811"/>
                    <a:pt x="11228" y="3728"/>
                  </a:cubicBezTo>
                  <a:cubicBezTo>
                    <a:pt x="13169" y="3573"/>
                    <a:pt x="15014" y="3347"/>
                    <a:pt x="16681" y="3097"/>
                  </a:cubicBezTo>
                  <a:cubicBezTo>
                    <a:pt x="18348" y="2835"/>
                    <a:pt x="19836" y="2549"/>
                    <a:pt x="21075" y="2275"/>
                  </a:cubicBezTo>
                  <a:cubicBezTo>
                    <a:pt x="23563" y="1727"/>
                    <a:pt x="25063" y="1239"/>
                    <a:pt x="25039" y="1108"/>
                  </a:cubicBezTo>
                  <a:cubicBezTo>
                    <a:pt x="25032" y="1075"/>
                    <a:pt x="24953" y="1059"/>
                    <a:pt x="24809" y="1059"/>
                  </a:cubicBezTo>
                  <a:cubicBezTo>
                    <a:pt x="23621" y="1059"/>
                    <a:pt x="17993" y="2104"/>
                    <a:pt x="11145" y="2656"/>
                  </a:cubicBezTo>
                  <a:cubicBezTo>
                    <a:pt x="10180" y="2739"/>
                    <a:pt x="9252" y="2811"/>
                    <a:pt x="8347" y="2870"/>
                  </a:cubicBezTo>
                  <a:cubicBezTo>
                    <a:pt x="7442" y="2918"/>
                    <a:pt x="6573" y="2966"/>
                    <a:pt x="5751" y="2966"/>
                  </a:cubicBezTo>
                  <a:cubicBezTo>
                    <a:pt x="5687" y="2967"/>
                    <a:pt x="5623" y="2967"/>
                    <a:pt x="5559" y="2967"/>
                  </a:cubicBezTo>
                  <a:cubicBezTo>
                    <a:pt x="4859" y="2967"/>
                    <a:pt x="4152" y="2908"/>
                    <a:pt x="3465" y="2799"/>
                  </a:cubicBezTo>
                  <a:cubicBezTo>
                    <a:pt x="2822" y="2704"/>
                    <a:pt x="2191" y="2525"/>
                    <a:pt x="1584" y="2287"/>
                  </a:cubicBezTo>
                  <a:lnTo>
                    <a:pt x="1382" y="2204"/>
                  </a:lnTo>
                  <a:lnTo>
                    <a:pt x="1191" y="2108"/>
                  </a:lnTo>
                  <a:lnTo>
                    <a:pt x="905" y="1965"/>
                  </a:lnTo>
                  <a:lnTo>
                    <a:pt x="810" y="1930"/>
                  </a:lnTo>
                  <a:lnTo>
                    <a:pt x="798" y="1918"/>
                  </a:lnTo>
                  <a:cubicBezTo>
                    <a:pt x="786" y="1906"/>
                    <a:pt x="786" y="1906"/>
                    <a:pt x="786" y="1906"/>
                  </a:cubicBezTo>
                  <a:lnTo>
                    <a:pt x="786" y="1870"/>
                  </a:lnTo>
                  <a:cubicBezTo>
                    <a:pt x="786" y="1835"/>
                    <a:pt x="786" y="1811"/>
                    <a:pt x="798" y="1787"/>
                  </a:cubicBezTo>
                  <a:cubicBezTo>
                    <a:pt x="798" y="1775"/>
                    <a:pt x="798" y="1763"/>
                    <a:pt x="810" y="1751"/>
                  </a:cubicBezTo>
                  <a:lnTo>
                    <a:pt x="810" y="1727"/>
                  </a:lnTo>
                  <a:lnTo>
                    <a:pt x="822" y="1692"/>
                  </a:lnTo>
                  <a:cubicBezTo>
                    <a:pt x="965" y="1323"/>
                    <a:pt x="1191" y="989"/>
                    <a:pt x="1465" y="715"/>
                  </a:cubicBezTo>
                  <a:cubicBezTo>
                    <a:pt x="1644" y="537"/>
                    <a:pt x="1846" y="370"/>
                    <a:pt x="2060" y="227"/>
                  </a:cubicBezTo>
                  <a:cubicBezTo>
                    <a:pt x="2132" y="168"/>
                    <a:pt x="2191" y="132"/>
                    <a:pt x="2227" y="96"/>
                  </a:cubicBezTo>
                  <a:cubicBezTo>
                    <a:pt x="2275" y="72"/>
                    <a:pt x="2287" y="49"/>
                    <a:pt x="2287" y="25"/>
                  </a:cubicBezTo>
                  <a:cubicBezTo>
                    <a:pt x="2275" y="13"/>
                    <a:pt x="2251" y="1"/>
                    <a:pt x="21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48"/>
            <p:cNvSpPr/>
            <p:nvPr/>
          </p:nvSpPr>
          <p:spPr>
            <a:xfrm>
              <a:off x="4300598" y="3119765"/>
              <a:ext cx="745214" cy="337805"/>
            </a:xfrm>
            <a:custGeom>
              <a:rect b="b" l="l" r="r" t="t"/>
              <a:pathLst>
                <a:path extrusionOk="0" h="8328" w="18372">
                  <a:moveTo>
                    <a:pt x="14013" y="0"/>
                  </a:moveTo>
                  <a:cubicBezTo>
                    <a:pt x="13971" y="0"/>
                    <a:pt x="13943" y="9"/>
                    <a:pt x="13931" y="27"/>
                  </a:cubicBezTo>
                  <a:cubicBezTo>
                    <a:pt x="13871" y="122"/>
                    <a:pt x="14133" y="408"/>
                    <a:pt x="14586" y="896"/>
                  </a:cubicBezTo>
                  <a:cubicBezTo>
                    <a:pt x="14812" y="1122"/>
                    <a:pt x="15098" y="1420"/>
                    <a:pt x="15407" y="1765"/>
                  </a:cubicBezTo>
                  <a:cubicBezTo>
                    <a:pt x="15562" y="1944"/>
                    <a:pt x="15717" y="2134"/>
                    <a:pt x="15883" y="2337"/>
                  </a:cubicBezTo>
                  <a:cubicBezTo>
                    <a:pt x="16050" y="2539"/>
                    <a:pt x="16229" y="2765"/>
                    <a:pt x="16383" y="2992"/>
                  </a:cubicBezTo>
                  <a:cubicBezTo>
                    <a:pt x="16538" y="3218"/>
                    <a:pt x="16681" y="3456"/>
                    <a:pt x="16800" y="3706"/>
                  </a:cubicBezTo>
                  <a:cubicBezTo>
                    <a:pt x="16860" y="3825"/>
                    <a:pt x="16907" y="3956"/>
                    <a:pt x="16943" y="4087"/>
                  </a:cubicBezTo>
                  <a:cubicBezTo>
                    <a:pt x="16979" y="4206"/>
                    <a:pt x="17003" y="4337"/>
                    <a:pt x="17003" y="4456"/>
                  </a:cubicBezTo>
                  <a:cubicBezTo>
                    <a:pt x="17003" y="4516"/>
                    <a:pt x="17003" y="4575"/>
                    <a:pt x="17003" y="4635"/>
                  </a:cubicBezTo>
                  <a:cubicBezTo>
                    <a:pt x="16991" y="4694"/>
                    <a:pt x="16991" y="4742"/>
                    <a:pt x="16967" y="4801"/>
                  </a:cubicBezTo>
                  <a:cubicBezTo>
                    <a:pt x="16943" y="4920"/>
                    <a:pt x="16895" y="5028"/>
                    <a:pt x="16836" y="5123"/>
                  </a:cubicBezTo>
                  <a:cubicBezTo>
                    <a:pt x="16681" y="5373"/>
                    <a:pt x="16479" y="5587"/>
                    <a:pt x="16241" y="5766"/>
                  </a:cubicBezTo>
                  <a:cubicBezTo>
                    <a:pt x="15967" y="5968"/>
                    <a:pt x="15669" y="6147"/>
                    <a:pt x="15348" y="6278"/>
                  </a:cubicBezTo>
                  <a:cubicBezTo>
                    <a:pt x="15002" y="6433"/>
                    <a:pt x="14657" y="6540"/>
                    <a:pt x="14288" y="6611"/>
                  </a:cubicBezTo>
                  <a:cubicBezTo>
                    <a:pt x="13895" y="6683"/>
                    <a:pt x="13502" y="6730"/>
                    <a:pt x="13109" y="6730"/>
                  </a:cubicBezTo>
                  <a:cubicBezTo>
                    <a:pt x="12704" y="6730"/>
                    <a:pt x="12288" y="6706"/>
                    <a:pt x="11871" y="6647"/>
                  </a:cubicBezTo>
                  <a:cubicBezTo>
                    <a:pt x="11038" y="6516"/>
                    <a:pt x="10216" y="6313"/>
                    <a:pt x="9406" y="6040"/>
                  </a:cubicBezTo>
                  <a:cubicBezTo>
                    <a:pt x="8609" y="5766"/>
                    <a:pt x="7835" y="5468"/>
                    <a:pt x="7109" y="5182"/>
                  </a:cubicBezTo>
                  <a:cubicBezTo>
                    <a:pt x="5811" y="4682"/>
                    <a:pt x="4561" y="4099"/>
                    <a:pt x="3346" y="3432"/>
                  </a:cubicBezTo>
                  <a:cubicBezTo>
                    <a:pt x="1445" y="2360"/>
                    <a:pt x="385" y="1390"/>
                    <a:pt x="91" y="1390"/>
                  </a:cubicBezTo>
                  <a:cubicBezTo>
                    <a:pt x="68" y="1390"/>
                    <a:pt x="50" y="1396"/>
                    <a:pt x="36" y="1408"/>
                  </a:cubicBezTo>
                  <a:cubicBezTo>
                    <a:pt x="0" y="1444"/>
                    <a:pt x="24" y="1551"/>
                    <a:pt x="108" y="1718"/>
                  </a:cubicBezTo>
                  <a:cubicBezTo>
                    <a:pt x="155" y="1801"/>
                    <a:pt x="203" y="1908"/>
                    <a:pt x="286" y="2015"/>
                  </a:cubicBezTo>
                  <a:cubicBezTo>
                    <a:pt x="358" y="2122"/>
                    <a:pt x="453" y="2242"/>
                    <a:pt x="560" y="2384"/>
                  </a:cubicBezTo>
                  <a:cubicBezTo>
                    <a:pt x="1191" y="3146"/>
                    <a:pt x="1917" y="3813"/>
                    <a:pt x="2727" y="4385"/>
                  </a:cubicBezTo>
                  <a:cubicBezTo>
                    <a:pt x="3906" y="5230"/>
                    <a:pt x="5180" y="5956"/>
                    <a:pt x="6513" y="6552"/>
                  </a:cubicBezTo>
                  <a:cubicBezTo>
                    <a:pt x="7251" y="6885"/>
                    <a:pt x="8037" y="7218"/>
                    <a:pt x="8883" y="7528"/>
                  </a:cubicBezTo>
                  <a:cubicBezTo>
                    <a:pt x="9776" y="7849"/>
                    <a:pt x="10704" y="8087"/>
                    <a:pt x="11645" y="8230"/>
                  </a:cubicBezTo>
                  <a:cubicBezTo>
                    <a:pt x="12081" y="8293"/>
                    <a:pt x="12518" y="8328"/>
                    <a:pt x="12954" y="8328"/>
                  </a:cubicBezTo>
                  <a:cubicBezTo>
                    <a:pt x="13018" y="8328"/>
                    <a:pt x="13081" y="8327"/>
                    <a:pt x="13145" y="8326"/>
                  </a:cubicBezTo>
                  <a:cubicBezTo>
                    <a:pt x="13645" y="8314"/>
                    <a:pt x="14133" y="8254"/>
                    <a:pt x="14621" y="8147"/>
                  </a:cubicBezTo>
                  <a:cubicBezTo>
                    <a:pt x="15098" y="8040"/>
                    <a:pt x="15562" y="7873"/>
                    <a:pt x="16002" y="7671"/>
                  </a:cubicBezTo>
                  <a:cubicBezTo>
                    <a:pt x="16431" y="7468"/>
                    <a:pt x="16824" y="7206"/>
                    <a:pt x="17193" y="6897"/>
                  </a:cubicBezTo>
                  <a:cubicBezTo>
                    <a:pt x="17574" y="6587"/>
                    <a:pt x="17884" y="6206"/>
                    <a:pt x="18110" y="5766"/>
                  </a:cubicBezTo>
                  <a:cubicBezTo>
                    <a:pt x="18217" y="5540"/>
                    <a:pt x="18300" y="5290"/>
                    <a:pt x="18336" y="5039"/>
                  </a:cubicBezTo>
                  <a:cubicBezTo>
                    <a:pt x="18360" y="4920"/>
                    <a:pt x="18372" y="4789"/>
                    <a:pt x="18372" y="4670"/>
                  </a:cubicBezTo>
                  <a:cubicBezTo>
                    <a:pt x="18372" y="4551"/>
                    <a:pt x="18360" y="4432"/>
                    <a:pt x="18348" y="4313"/>
                  </a:cubicBezTo>
                  <a:cubicBezTo>
                    <a:pt x="18312" y="4087"/>
                    <a:pt x="18265" y="3873"/>
                    <a:pt x="18181" y="3658"/>
                  </a:cubicBezTo>
                  <a:cubicBezTo>
                    <a:pt x="18110" y="3480"/>
                    <a:pt x="18015" y="3289"/>
                    <a:pt x="17919" y="3123"/>
                  </a:cubicBezTo>
                  <a:cubicBezTo>
                    <a:pt x="17729" y="2813"/>
                    <a:pt x="17526" y="2539"/>
                    <a:pt x="17288" y="2277"/>
                  </a:cubicBezTo>
                  <a:cubicBezTo>
                    <a:pt x="16622" y="1527"/>
                    <a:pt x="15836" y="896"/>
                    <a:pt x="14979" y="396"/>
                  </a:cubicBezTo>
                  <a:cubicBezTo>
                    <a:pt x="14510" y="124"/>
                    <a:pt x="14167" y="0"/>
                    <a:pt x="140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8"/>
            <p:cNvSpPr/>
            <p:nvPr/>
          </p:nvSpPr>
          <p:spPr>
            <a:xfrm>
              <a:off x="4073605" y="3856598"/>
              <a:ext cx="511006" cy="181030"/>
            </a:xfrm>
            <a:custGeom>
              <a:rect b="b" l="l" r="r" t="t"/>
              <a:pathLst>
                <a:path extrusionOk="0" h="4463" w="12598">
                  <a:moveTo>
                    <a:pt x="12444" y="0"/>
                  </a:moveTo>
                  <a:cubicBezTo>
                    <a:pt x="11860" y="0"/>
                    <a:pt x="8737" y="1334"/>
                    <a:pt x="4846" y="2638"/>
                  </a:cubicBezTo>
                  <a:cubicBezTo>
                    <a:pt x="4323" y="2817"/>
                    <a:pt x="3799" y="2984"/>
                    <a:pt x="3299" y="3138"/>
                  </a:cubicBezTo>
                  <a:cubicBezTo>
                    <a:pt x="3060" y="3210"/>
                    <a:pt x="2799" y="3305"/>
                    <a:pt x="2596" y="3365"/>
                  </a:cubicBezTo>
                  <a:cubicBezTo>
                    <a:pt x="2382" y="3424"/>
                    <a:pt x="2167" y="3460"/>
                    <a:pt x="1953" y="3484"/>
                  </a:cubicBezTo>
                  <a:cubicBezTo>
                    <a:pt x="1883" y="3488"/>
                    <a:pt x="1814" y="3491"/>
                    <a:pt x="1744" y="3491"/>
                  </a:cubicBezTo>
                  <a:cubicBezTo>
                    <a:pt x="1623" y="3491"/>
                    <a:pt x="1502" y="3483"/>
                    <a:pt x="1382" y="3460"/>
                  </a:cubicBezTo>
                  <a:cubicBezTo>
                    <a:pt x="1251" y="3436"/>
                    <a:pt x="1120" y="3388"/>
                    <a:pt x="1013" y="3293"/>
                  </a:cubicBezTo>
                  <a:lnTo>
                    <a:pt x="977" y="3269"/>
                  </a:lnTo>
                  <a:cubicBezTo>
                    <a:pt x="965" y="3257"/>
                    <a:pt x="965" y="3246"/>
                    <a:pt x="953" y="3234"/>
                  </a:cubicBezTo>
                  <a:cubicBezTo>
                    <a:pt x="941" y="3234"/>
                    <a:pt x="929" y="3222"/>
                    <a:pt x="929" y="3210"/>
                  </a:cubicBezTo>
                  <a:cubicBezTo>
                    <a:pt x="917" y="3198"/>
                    <a:pt x="905" y="3186"/>
                    <a:pt x="905" y="3162"/>
                  </a:cubicBezTo>
                  <a:cubicBezTo>
                    <a:pt x="870" y="3115"/>
                    <a:pt x="846" y="3067"/>
                    <a:pt x="834" y="3007"/>
                  </a:cubicBezTo>
                  <a:cubicBezTo>
                    <a:pt x="810" y="2853"/>
                    <a:pt x="810" y="2710"/>
                    <a:pt x="834" y="2555"/>
                  </a:cubicBezTo>
                  <a:cubicBezTo>
                    <a:pt x="917" y="2019"/>
                    <a:pt x="1072" y="1495"/>
                    <a:pt x="1286" y="983"/>
                  </a:cubicBezTo>
                  <a:cubicBezTo>
                    <a:pt x="1441" y="626"/>
                    <a:pt x="1525" y="400"/>
                    <a:pt x="1477" y="364"/>
                  </a:cubicBezTo>
                  <a:cubicBezTo>
                    <a:pt x="1469" y="358"/>
                    <a:pt x="1458" y="355"/>
                    <a:pt x="1445" y="355"/>
                  </a:cubicBezTo>
                  <a:cubicBezTo>
                    <a:pt x="1359" y="355"/>
                    <a:pt x="1167" y="490"/>
                    <a:pt x="929" y="769"/>
                  </a:cubicBezTo>
                  <a:cubicBezTo>
                    <a:pt x="536" y="1257"/>
                    <a:pt x="251" y="1805"/>
                    <a:pt x="96" y="2412"/>
                  </a:cubicBezTo>
                  <a:cubicBezTo>
                    <a:pt x="24" y="2638"/>
                    <a:pt x="1" y="2865"/>
                    <a:pt x="12" y="3103"/>
                  </a:cubicBezTo>
                  <a:cubicBezTo>
                    <a:pt x="24" y="3246"/>
                    <a:pt x="60" y="3388"/>
                    <a:pt x="120" y="3519"/>
                  </a:cubicBezTo>
                  <a:cubicBezTo>
                    <a:pt x="132" y="3555"/>
                    <a:pt x="143" y="3591"/>
                    <a:pt x="167" y="3627"/>
                  </a:cubicBezTo>
                  <a:lnTo>
                    <a:pt x="227" y="3722"/>
                  </a:lnTo>
                  <a:cubicBezTo>
                    <a:pt x="239" y="3758"/>
                    <a:pt x="262" y="3793"/>
                    <a:pt x="286" y="3817"/>
                  </a:cubicBezTo>
                  <a:lnTo>
                    <a:pt x="370" y="3912"/>
                  </a:lnTo>
                  <a:cubicBezTo>
                    <a:pt x="584" y="4139"/>
                    <a:pt x="846" y="4293"/>
                    <a:pt x="1155" y="4365"/>
                  </a:cubicBezTo>
                  <a:cubicBezTo>
                    <a:pt x="1395" y="4427"/>
                    <a:pt x="1643" y="4462"/>
                    <a:pt x="1892" y="4462"/>
                  </a:cubicBezTo>
                  <a:cubicBezTo>
                    <a:pt x="1928" y="4462"/>
                    <a:pt x="1964" y="4461"/>
                    <a:pt x="2001" y="4460"/>
                  </a:cubicBezTo>
                  <a:cubicBezTo>
                    <a:pt x="2275" y="4448"/>
                    <a:pt x="2560" y="4412"/>
                    <a:pt x="2834" y="4353"/>
                  </a:cubicBezTo>
                  <a:cubicBezTo>
                    <a:pt x="3120" y="4293"/>
                    <a:pt x="3358" y="4210"/>
                    <a:pt x="3620" y="4139"/>
                  </a:cubicBezTo>
                  <a:cubicBezTo>
                    <a:pt x="4132" y="3996"/>
                    <a:pt x="4656" y="3829"/>
                    <a:pt x="5192" y="3650"/>
                  </a:cubicBezTo>
                  <a:cubicBezTo>
                    <a:pt x="7025" y="3031"/>
                    <a:pt x="8811" y="2281"/>
                    <a:pt x="10538" y="1400"/>
                  </a:cubicBezTo>
                  <a:cubicBezTo>
                    <a:pt x="11847" y="698"/>
                    <a:pt x="12597" y="162"/>
                    <a:pt x="12538" y="31"/>
                  </a:cubicBezTo>
                  <a:cubicBezTo>
                    <a:pt x="12526" y="10"/>
                    <a:pt x="12495" y="0"/>
                    <a:pt x="124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8"/>
            <p:cNvSpPr/>
            <p:nvPr/>
          </p:nvSpPr>
          <p:spPr>
            <a:xfrm>
              <a:off x="4941946" y="4262840"/>
              <a:ext cx="237169" cy="124486"/>
            </a:xfrm>
            <a:custGeom>
              <a:rect b="b" l="l" r="r" t="t"/>
              <a:pathLst>
                <a:path extrusionOk="0" h="3069" w="5847">
                  <a:moveTo>
                    <a:pt x="4001" y="1"/>
                  </a:moveTo>
                  <a:cubicBezTo>
                    <a:pt x="3894" y="1"/>
                    <a:pt x="3787" y="14"/>
                    <a:pt x="3680" y="41"/>
                  </a:cubicBezTo>
                  <a:cubicBezTo>
                    <a:pt x="3454" y="77"/>
                    <a:pt x="3323" y="148"/>
                    <a:pt x="3323" y="220"/>
                  </a:cubicBezTo>
                  <a:cubicBezTo>
                    <a:pt x="3323" y="291"/>
                    <a:pt x="3430" y="362"/>
                    <a:pt x="3632" y="446"/>
                  </a:cubicBezTo>
                  <a:cubicBezTo>
                    <a:pt x="3894" y="541"/>
                    <a:pt x="4156" y="648"/>
                    <a:pt x="4394" y="779"/>
                  </a:cubicBezTo>
                  <a:cubicBezTo>
                    <a:pt x="4466" y="827"/>
                    <a:pt x="4525" y="874"/>
                    <a:pt x="4585" y="922"/>
                  </a:cubicBezTo>
                  <a:cubicBezTo>
                    <a:pt x="4609" y="946"/>
                    <a:pt x="4633" y="970"/>
                    <a:pt x="4656" y="993"/>
                  </a:cubicBezTo>
                  <a:cubicBezTo>
                    <a:pt x="4680" y="1029"/>
                    <a:pt x="4704" y="1053"/>
                    <a:pt x="4716" y="1077"/>
                  </a:cubicBezTo>
                  <a:cubicBezTo>
                    <a:pt x="4799" y="1208"/>
                    <a:pt x="4835" y="1339"/>
                    <a:pt x="4835" y="1482"/>
                  </a:cubicBezTo>
                  <a:cubicBezTo>
                    <a:pt x="4835" y="1529"/>
                    <a:pt x="4823" y="1577"/>
                    <a:pt x="4799" y="1624"/>
                  </a:cubicBezTo>
                  <a:cubicBezTo>
                    <a:pt x="4775" y="1660"/>
                    <a:pt x="4740" y="1684"/>
                    <a:pt x="4704" y="1708"/>
                  </a:cubicBezTo>
                  <a:cubicBezTo>
                    <a:pt x="4621" y="1744"/>
                    <a:pt x="4537" y="1779"/>
                    <a:pt x="4442" y="1803"/>
                  </a:cubicBezTo>
                  <a:cubicBezTo>
                    <a:pt x="4394" y="1827"/>
                    <a:pt x="4323" y="1839"/>
                    <a:pt x="4263" y="1851"/>
                  </a:cubicBezTo>
                  <a:cubicBezTo>
                    <a:pt x="4192" y="1874"/>
                    <a:pt x="4132" y="1886"/>
                    <a:pt x="4073" y="1898"/>
                  </a:cubicBezTo>
                  <a:cubicBezTo>
                    <a:pt x="3573" y="2005"/>
                    <a:pt x="3061" y="2053"/>
                    <a:pt x="2561" y="2053"/>
                  </a:cubicBezTo>
                  <a:cubicBezTo>
                    <a:pt x="2132" y="2041"/>
                    <a:pt x="1715" y="1994"/>
                    <a:pt x="1299" y="1922"/>
                  </a:cubicBezTo>
                  <a:cubicBezTo>
                    <a:pt x="776" y="1826"/>
                    <a:pt x="387" y="1718"/>
                    <a:pt x="183" y="1718"/>
                  </a:cubicBezTo>
                  <a:cubicBezTo>
                    <a:pt x="109" y="1718"/>
                    <a:pt x="59" y="1732"/>
                    <a:pt x="37" y="1767"/>
                  </a:cubicBezTo>
                  <a:cubicBezTo>
                    <a:pt x="1" y="1839"/>
                    <a:pt x="72" y="1958"/>
                    <a:pt x="239" y="2113"/>
                  </a:cubicBezTo>
                  <a:cubicBezTo>
                    <a:pt x="489" y="2339"/>
                    <a:pt x="763" y="2506"/>
                    <a:pt x="1061" y="2636"/>
                  </a:cubicBezTo>
                  <a:cubicBezTo>
                    <a:pt x="1513" y="2839"/>
                    <a:pt x="1989" y="2970"/>
                    <a:pt x="2477" y="3029"/>
                  </a:cubicBezTo>
                  <a:cubicBezTo>
                    <a:pt x="2700" y="3056"/>
                    <a:pt x="2924" y="3069"/>
                    <a:pt x="3148" y="3069"/>
                  </a:cubicBezTo>
                  <a:cubicBezTo>
                    <a:pt x="3535" y="3069"/>
                    <a:pt x="3922" y="3029"/>
                    <a:pt x="4299" y="2946"/>
                  </a:cubicBezTo>
                  <a:cubicBezTo>
                    <a:pt x="4382" y="2934"/>
                    <a:pt x="4454" y="2910"/>
                    <a:pt x="4537" y="2887"/>
                  </a:cubicBezTo>
                  <a:cubicBezTo>
                    <a:pt x="4609" y="2863"/>
                    <a:pt x="4680" y="2851"/>
                    <a:pt x="4763" y="2815"/>
                  </a:cubicBezTo>
                  <a:cubicBezTo>
                    <a:pt x="4954" y="2767"/>
                    <a:pt x="5121" y="2684"/>
                    <a:pt x="5287" y="2577"/>
                  </a:cubicBezTo>
                  <a:cubicBezTo>
                    <a:pt x="5478" y="2446"/>
                    <a:pt x="5633" y="2267"/>
                    <a:pt x="5728" y="2053"/>
                  </a:cubicBezTo>
                  <a:cubicBezTo>
                    <a:pt x="5823" y="1851"/>
                    <a:pt x="5847" y="1636"/>
                    <a:pt x="5835" y="1422"/>
                  </a:cubicBezTo>
                  <a:cubicBezTo>
                    <a:pt x="5799" y="1077"/>
                    <a:pt x="5645" y="755"/>
                    <a:pt x="5406" y="517"/>
                  </a:cubicBezTo>
                  <a:cubicBezTo>
                    <a:pt x="5359" y="458"/>
                    <a:pt x="5299" y="410"/>
                    <a:pt x="5240" y="362"/>
                  </a:cubicBezTo>
                  <a:cubicBezTo>
                    <a:pt x="5180" y="315"/>
                    <a:pt x="5121" y="279"/>
                    <a:pt x="5049" y="243"/>
                  </a:cubicBezTo>
                  <a:cubicBezTo>
                    <a:pt x="4942" y="184"/>
                    <a:pt x="4823" y="124"/>
                    <a:pt x="4704" y="89"/>
                  </a:cubicBezTo>
                  <a:cubicBezTo>
                    <a:pt x="4513" y="29"/>
                    <a:pt x="4311" y="5"/>
                    <a:pt x="4109" y="5"/>
                  </a:cubicBezTo>
                  <a:cubicBezTo>
                    <a:pt x="4073" y="2"/>
                    <a:pt x="4037" y="1"/>
                    <a:pt x="40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48"/>
            <p:cNvSpPr/>
            <p:nvPr/>
          </p:nvSpPr>
          <p:spPr>
            <a:xfrm>
              <a:off x="5229338" y="2659452"/>
              <a:ext cx="415360" cy="733248"/>
            </a:xfrm>
            <a:custGeom>
              <a:rect b="b" l="l" r="r" t="t"/>
              <a:pathLst>
                <a:path extrusionOk="0" h="18077" w="10240">
                  <a:moveTo>
                    <a:pt x="7592" y="0"/>
                  </a:moveTo>
                  <a:cubicBezTo>
                    <a:pt x="7232" y="0"/>
                    <a:pt x="6874" y="204"/>
                    <a:pt x="6727" y="600"/>
                  </a:cubicBezTo>
                  <a:cubicBezTo>
                    <a:pt x="6561" y="1028"/>
                    <a:pt x="6418" y="1457"/>
                    <a:pt x="6299" y="1910"/>
                  </a:cubicBezTo>
                  <a:cubicBezTo>
                    <a:pt x="5763" y="3850"/>
                    <a:pt x="5632" y="5886"/>
                    <a:pt x="5930" y="7886"/>
                  </a:cubicBezTo>
                  <a:lnTo>
                    <a:pt x="5179" y="5374"/>
                  </a:lnTo>
                  <a:cubicBezTo>
                    <a:pt x="5106" y="5142"/>
                    <a:pt x="4901" y="5023"/>
                    <a:pt x="4696" y="5023"/>
                  </a:cubicBezTo>
                  <a:cubicBezTo>
                    <a:pt x="4502" y="5023"/>
                    <a:pt x="4308" y="5130"/>
                    <a:pt x="4227" y="5350"/>
                  </a:cubicBezTo>
                  <a:cubicBezTo>
                    <a:pt x="3417" y="7625"/>
                    <a:pt x="3334" y="10137"/>
                    <a:pt x="4108" y="12423"/>
                  </a:cubicBezTo>
                  <a:cubicBezTo>
                    <a:pt x="3751" y="11732"/>
                    <a:pt x="3405" y="11042"/>
                    <a:pt x="3060" y="10339"/>
                  </a:cubicBezTo>
                  <a:cubicBezTo>
                    <a:pt x="2991" y="10189"/>
                    <a:pt x="2865" y="10005"/>
                    <a:pt x="2695" y="10005"/>
                  </a:cubicBezTo>
                  <a:cubicBezTo>
                    <a:pt x="2690" y="10005"/>
                    <a:pt x="2684" y="10005"/>
                    <a:pt x="2679" y="10006"/>
                  </a:cubicBezTo>
                  <a:cubicBezTo>
                    <a:pt x="2501" y="10030"/>
                    <a:pt x="2417" y="10220"/>
                    <a:pt x="2370" y="10399"/>
                  </a:cubicBezTo>
                  <a:cubicBezTo>
                    <a:pt x="2131" y="11339"/>
                    <a:pt x="2167" y="12316"/>
                    <a:pt x="2465" y="13232"/>
                  </a:cubicBezTo>
                  <a:cubicBezTo>
                    <a:pt x="2239" y="12875"/>
                    <a:pt x="1465" y="12673"/>
                    <a:pt x="1048" y="12578"/>
                  </a:cubicBezTo>
                  <a:lnTo>
                    <a:pt x="1048" y="12578"/>
                  </a:lnTo>
                  <a:cubicBezTo>
                    <a:pt x="857" y="13197"/>
                    <a:pt x="1119" y="13875"/>
                    <a:pt x="1679" y="14209"/>
                  </a:cubicBezTo>
                  <a:cubicBezTo>
                    <a:pt x="1448" y="14151"/>
                    <a:pt x="1218" y="14119"/>
                    <a:pt x="987" y="14119"/>
                  </a:cubicBezTo>
                  <a:cubicBezTo>
                    <a:pt x="837" y="14119"/>
                    <a:pt x="686" y="14133"/>
                    <a:pt x="536" y="14161"/>
                  </a:cubicBezTo>
                  <a:cubicBezTo>
                    <a:pt x="381" y="14173"/>
                    <a:pt x="238" y="14244"/>
                    <a:pt x="143" y="14375"/>
                  </a:cubicBezTo>
                  <a:cubicBezTo>
                    <a:pt x="0" y="14637"/>
                    <a:pt x="334" y="14923"/>
                    <a:pt x="631" y="14994"/>
                  </a:cubicBezTo>
                  <a:cubicBezTo>
                    <a:pt x="929" y="15066"/>
                    <a:pt x="1286" y="15102"/>
                    <a:pt x="1429" y="15375"/>
                  </a:cubicBezTo>
                  <a:cubicBezTo>
                    <a:pt x="1179" y="15435"/>
                    <a:pt x="941" y="15554"/>
                    <a:pt x="738" y="15697"/>
                  </a:cubicBezTo>
                  <a:cubicBezTo>
                    <a:pt x="607" y="15804"/>
                    <a:pt x="655" y="16018"/>
                    <a:pt x="810" y="16054"/>
                  </a:cubicBezTo>
                  <a:lnTo>
                    <a:pt x="1441" y="16221"/>
                  </a:lnTo>
                  <a:cubicBezTo>
                    <a:pt x="1512" y="16387"/>
                    <a:pt x="1584" y="16542"/>
                    <a:pt x="1679" y="16697"/>
                  </a:cubicBezTo>
                  <a:cubicBezTo>
                    <a:pt x="1929" y="17138"/>
                    <a:pt x="2262" y="17542"/>
                    <a:pt x="2643" y="17888"/>
                  </a:cubicBezTo>
                  <a:cubicBezTo>
                    <a:pt x="2731" y="17958"/>
                    <a:pt x="2851" y="18022"/>
                    <a:pt x="2951" y="18022"/>
                  </a:cubicBezTo>
                  <a:cubicBezTo>
                    <a:pt x="2987" y="18022"/>
                    <a:pt x="3020" y="18014"/>
                    <a:pt x="3048" y="17995"/>
                  </a:cubicBezTo>
                  <a:cubicBezTo>
                    <a:pt x="3155" y="17911"/>
                    <a:pt x="3132" y="17745"/>
                    <a:pt x="3084" y="17626"/>
                  </a:cubicBezTo>
                  <a:cubicBezTo>
                    <a:pt x="3001" y="17519"/>
                    <a:pt x="2953" y="17400"/>
                    <a:pt x="2929" y="17269"/>
                  </a:cubicBezTo>
                  <a:lnTo>
                    <a:pt x="2929" y="17269"/>
                  </a:lnTo>
                  <a:cubicBezTo>
                    <a:pt x="3048" y="17400"/>
                    <a:pt x="3179" y="17530"/>
                    <a:pt x="3322" y="17638"/>
                  </a:cubicBezTo>
                  <a:cubicBezTo>
                    <a:pt x="3370" y="17685"/>
                    <a:pt x="3429" y="17697"/>
                    <a:pt x="3489" y="17697"/>
                  </a:cubicBezTo>
                  <a:cubicBezTo>
                    <a:pt x="3596" y="17685"/>
                    <a:pt x="3608" y="17519"/>
                    <a:pt x="3560" y="17423"/>
                  </a:cubicBezTo>
                  <a:cubicBezTo>
                    <a:pt x="3501" y="17316"/>
                    <a:pt x="3453" y="17197"/>
                    <a:pt x="3429" y="17090"/>
                  </a:cubicBezTo>
                  <a:lnTo>
                    <a:pt x="3429" y="17090"/>
                  </a:lnTo>
                  <a:cubicBezTo>
                    <a:pt x="4120" y="17471"/>
                    <a:pt x="4846" y="17781"/>
                    <a:pt x="5608" y="18007"/>
                  </a:cubicBezTo>
                  <a:cubicBezTo>
                    <a:pt x="5731" y="18044"/>
                    <a:pt x="5868" y="18077"/>
                    <a:pt x="5996" y="18077"/>
                  </a:cubicBezTo>
                  <a:cubicBezTo>
                    <a:pt x="6155" y="18077"/>
                    <a:pt x="6302" y="18027"/>
                    <a:pt x="6394" y="17876"/>
                  </a:cubicBezTo>
                  <a:cubicBezTo>
                    <a:pt x="6501" y="17685"/>
                    <a:pt x="6465" y="17459"/>
                    <a:pt x="6322" y="17316"/>
                  </a:cubicBezTo>
                  <a:cubicBezTo>
                    <a:pt x="6144" y="17126"/>
                    <a:pt x="6072" y="16959"/>
                    <a:pt x="5834" y="16864"/>
                  </a:cubicBezTo>
                  <a:cubicBezTo>
                    <a:pt x="7668" y="16638"/>
                    <a:pt x="9085" y="15030"/>
                    <a:pt x="9668" y="13280"/>
                  </a:cubicBezTo>
                  <a:cubicBezTo>
                    <a:pt x="10240" y="11518"/>
                    <a:pt x="10121" y="9625"/>
                    <a:pt x="10001" y="7779"/>
                  </a:cubicBezTo>
                  <a:cubicBezTo>
                    <a:pt x="9823" y="5279"/>
                    <a:pt x="9573" y="2624"/>
                    <a:pt x="8394" y="469"/>
                  </a:cubicBezTo>
                  <a:cubicBezTo>
                    <a:pt x="8217" y="154"/>
                    <a:pt x="7904" y="0"/>
                    <a:pt x="75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8"/>
            <p:cNvSpPr/>
            <p:nvPr/>
          </p:nvSpPr>
          <p:spPr>
            <a:xfrm>
              <a:off x="5297404" y="2659452"/>
              <a:ext cx="347296" cy="733248"/>
            </a:xfrm>
            <a:custGeom>
              <a:rect b="b" l="l" r="r" t="t"/>
              <a:pathLst>
                <a:path extrusionOk="0" h="18077" w="8562">
                  <a:moveTo>
                    <a:pt x="1394" y="15292"/>
                  </a:moveTo>
                  <a:lnTo>
                    <a:pt x="1394" y="15292"/>
                  </a:lnTo>
                  <a:cubicBezTo>
                    <a:pt x="1394" y="15292"/>
                    <a:pt x="1394" y="15293"/>
                    <a:pt x="1394" y="15293"/>
                  </a:cubicBezTo>
                  <a:lnTo>
                    <a:pt x="1394" y="15293"/>
                  </a:lnTo>
                  <a:cubicBezTo>
                    <a:pt x="1394" y="15293"/>
                    <a:pt x="1394" y="15292"/>
                    <a:pt x="1394" y="15292"/>
                  </a:cubicBezTo>
                  <a:close/>
                  <a:moveTo>
                    <a:pt x="5914" y="0"/>
                  </a:moveTo>
                  <a:cubicBezTo>
                    <a:pt x="5554" y="0"/>
                    <a:pt x="5196" y="204"/>
                    <a:pt x="5049" y="600"/>
                  </a:cubicBezTo>
                  <a:cubicBezTo>
                    <a:pt x="4883" y="1028"/>
                    <a:pt x="4740" y="1457"/>
                    <a:pt x="4621" y="1910"/>
                  </a:cubicBezTo>
                  <a:cubicBezTo>
                    <a:pt x="5978" y="4112"/>
                    <a:pt x="6645" y="6672"/>
                    <a:pt x="6538" y="9256"/>
                  </a:cubicBezTo>
                  <a:cubicBezTo>
                    <a:pt x="6549" y="9494"/>
                    <a:pt x="6478" y="9732"/>
                    <a:pt x="6347" y="9946"/>
                  </a:cubicBezTo>
                  <a:cubicBezTo>
                    <a:pt x="6263" y="10058"/>
                    <a:pt x="6114" y="10125"/>
                    <a:pt x="5976" y="10125"/>
                  </a:cubicBezTo>
                  <a:cubicBezTo>
                    <a:pt x="5879" y="10125"/>
                    <a:pt x="5787" y="10092"/>
                    <a:pt x="5728" y="10018"/>
                  </a:cubicBezTo>
                  <a:lnTo>
                    <a:pt x="5728" y="10018"/>
                  </a:lnTo>
                  <a:cubicBezTo>
                    <a:pt x="5978" y="10387"/>
                    <a:pt x="5859" y="10911"/>
                    <a:pt x="5466" y="11149"/>
                  </a:cubicBezTo>
                  <a:cubicBezTo>
                    <a:pt x="5339" y="11222"/>
                    <a:pt x="5201" y="11256"/>
                    <a:pt x="5064" y="11256"/>
                  </a:cubicBezTo>
                  <a:cubicBezTo>
                    <a:pt x="4778" y="11256"/>
                    <a:pt x="4500" y="11105"/>
                    <a:pt x="4347" y="10839"/>
                  </a:cubicBezTo>
                  <a:lnTo>
                    <a:pt x="4347" y="10839"/>
                  </a:lnTo>
                  <a:cubicBezTo>
                    <a:pt x="4680" y="11637"/>
                    <a:pt x="4966" y="12518"/>
                    <a:pt x="4930" y="13387"/>
                  </a:cubicBezTo>
                  <a:cubicBezTo>
                    <a:pt x="4894" y="14268"/>
                    <a:pt x="4502" y="15173"/>
                    <a:pt x="3763" y="15637"/>
                  </a:cubicBezTo>
                  <a:cubicBezTo>
                    <a:pt x="3460" y="15830"/>
                    <a:pt x="3098" y="15927"/>
                    <a:pt x="2740" y="15927"/>
                  </a:cubicBezTo>
                  <a:cubicBezTo>
                    <a:pt x="2215" y="15927"/>
                    <a:pt x="1699" y="15718"/>
                    <a:pt x="1394" y="15293"/>
                  </a:cubicBezTo>
                  <a:lnTo>
                    <a:pt x="1394" y="15293"/>
                  </a:lnTo>
                  <a:cubicBezTo>
                    <a:pt x="1667" y="15674"/>
                    <a:pt x="965" y="16352"/>
                    <a:pt x="692" y="16495"/>
                  </a:cubicBezTo>
                  <a:cubicBezTo>
                    <a:pt x="477" y="16602"/>
                    <a:pt x="239" y="16673"/>
                    <a:pt x="1" y="16697"/>
                  </a:cubicBezTo>
                  <a:cubicBezTo>
                    <a:pt x="251" y="17138"/>
                    <a:pt x="584" y="17542"/>
                    <a:pt x="965" y="17888"/>
                  </a:cubicBezTo>
                  <a:cubicBezTo>
                    <a:pt x="1053" y="17958"/>
                    <a:pt x="1173" y="18022"/>
                    <a:pt x="1273" y="18022"/>
                  </a:cubicBezTo>
                  <a:cubicBezTo>
                    <a:pt x="1309" y="18022"/>
                    <a:pt x="1342" y="18014"/>
                    <a:pt x="1370" y="17995"/>
                  </a:cubicBezTo>
                  <a:cubicBezTo>
                    <a:pt x="1477" y="17911"/>
                    <a:pt x="1454" y="17745"/>
                    <a:pt x="1406" y="17626"/>
                  </a:cubicBezTo>
                  <a:cubicBezTo>
                    <a:pt x="1323" y="17519"/>
                    <a:pt x="1275" y="17400"/>
                    <a:pt x="1251" y="17269"/>
                  </a:cubicBezTo>
                  <a:lnTo>
                    <a:pt x="1251" y="17269"/>
                  </a:lnTo>
                  <a:cubicBezTo>
                    <a:pt x="1370" y="17400"/>
                    <a:pt x="1501" y="17530"/>
                    <a:pt x="1644" y="17638"/>
                  </a:cubicBezTo>
                  <a:cubicBezTo>
                    <a:pt x="1692" y="17685"/>
                    <a:pt x="1751" y="17697"/>
                    <a:pt x="1811" y="17697"/>
                  </a:cubicBezTo>
                  <a:cubicBezTo>
                    <a:pt x="1918" y="17685"/>
                    <a:pt x="1930" y="17519"/>
                    <a:pt x="1882" y="17423"/>
                  </a:cubicBezTo>
                  <a:cubicBezTo>
                    <a:pt x="1823" y="17316"/>
                    <a:pt x="1775" y="17197"/>
                    <a:pt x="1751" y="17090"/>
                  </a:cubicBezTo>
                  <a:lnTo>
                    <a:pt x="1751" y="17090"/>
                  </a:lnTo>
                  <a:cubicBezTo>
                    <a:pt x="2442" y="17471"/>
                    <a:pt x="3168" y="17781"/>
                    <a:pt x="3930" y="18007"/>
                  </a:cubicBezTo>
                  <a:cubicBezTo>
                    <a:pt x="4053" y="18044"/>
                    <a:pt x="4190" y="18077"/>
                    <a:pt x="4318" y="18077"/>
                  </a:cubicBezTo>
                  <a:cubicBezTo>
                    <a:pt x="4477" y="18077"/>
                    <a:pt x="4624" y="18027"/>
                    <a:pt x="4716" y="17876"/>
                  </a:cubicBezTo>
                  <a:cubicBezTo>
                    <a:pt x="4823" y="17685"/>
                    <a:pt x="4787" y="17459"/>
                    <a:pt x="4644" y="17316"/>
                  </a:cubicBezTo>
                  <a:cubicBezTo>
                    <a:pt x="4466" y="17126"/>
                    <a:pt x="4394" y="16959"/>
                    <a:pt x="4156" y="16864"/>
                  </a:cubicBezTo>
                  <a:cubicBezTo>
                    <a:pt x="5990" y="16638"/>
                    <a:pt x="7407" y="15030"/>
                    <a:pt x="7990" y="13280"/>
                  </a:cubicBezTo>
                  <a:cubicBezTo>
                    <a:pt x="8562" y="11518"/>
                    <a:pt x="8443" y="9625"/>
                    <a:pt x="8323" y="7779"/>
                  </a:cubicBezTo>
                  <a:cubicBezTo>
                    <a:pt x="8145" y="5279"/>
                    <a:pt x="7895" y="2624"/>
                    <a:pt x="6716" y="469"/>
                  </a:cubicBezTo>
                  <a:cubicBezTo>
                    <a:pt x="6539" y="154"/>
                    <a:pt x="6226" y="0"/>
                    <a:pt x="59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8"/>
            <p:cNvSpPr/>
            <p:nvPr/>
          </p:nvSpPr>
          <p:spPr>
            <a:xfrm>
              <a:off x="5044531" y="2920477"/>
              <a:ext cx="544836" cy="476244"/>
            </a:xfrm>
            <a:custGeom>
              <a:rect b="b" l="l" r="r" t="t"/>
              <a:pathLst>
                <a:path extrusionOk="0" h="11741" w="13432">
                  <a:moveTo>
                    <a:pt x="11397" y="0"/>
                  </a:moveTo>
                  <a:cubicBezTo>
                    <a:pt x="11369" y="0"/>
                    <a:pt x="11343" y="27"/>
                    <a:pt x="11343" y="58"/>
                  </a:cubicBezTo>
                  <a:cubicBezTo>
                    <a:pt x="11259" y="594"/>
                    <a:pt x="11438" y="1166"/>
                    <a:pt x="11450" y="1701"/>
                  </a:cubicBezTo>
                  <a:cubicBezTo>
                    <a:pt x="11462" y="2475"/>
                    <a:pt x="11224" y="3071"/>
                    <a:pt x="10902" y="3761"/>
                  </a:cubicBezTo>
                  <a:cubicBezTo>
                    <a:pt x="10640" y="4333"/>
                    <a:pt x="10343" y="4880"/>
                    <a:pt x="10009" y="5416"/>
                  </a:cubicBezTo>
                  <a:cubicBezTo>
                    <a:pt x="10105" y="4464"/>
                    <a:pt x="9985" y="3511"/>
                    <a:pt x="9676" y="2618"/>
                  </a:cubicBezTo>
                  <a:cubicBezTo>
                    <a:pt x="9662" y="2578"/>
                    <a:pt x="9634" y="2561"/>
                    <a:pt x="9604" y="2561"/>
                  </a:cubicBezTo>
                  <a:cubicBezTo>
                    <a:pt x="9554" y="2561"/>
                    <a:pt x="9502" y="2607"/>
                    <a:pt x="9509" y="2666"/>
                  </a:cubicBezTo>
                  <a:cubicBezTo>
                    <a:pt x="9616" y="3309"/>
                    <a:pt x="9676" y="3964"/>
                    <a:pt x="9700" y="4619"/>
                  </a:cubicBezTo>
                  <a:cubicBezTo>
                    <a:pt x="9700" y="5083"/>
                    <a:pt x="9616" y="5547"/>
                    <a:pt x="9604" y="6012"/>
                  </a:cubicBezTo>
                  <a:cubicBezTo>
                    <a:pt x="9247" y="6512"/>
                    <a:pt x="8866" y="6976"/>
                    <a:pt x="8450" y="7428"/>
                  </a:cubicBezTo>
                  <a:cubicBezTo>
                    <a:pt x="8438" y="7107"/>
                    <a:pt x="8354" y="6809"/>
                    <a:pt x="8211" y="6535"/>
                  </a:cubicBezTo>
                  <a:cubicBezTo>
                    <a:pt x="8194" y="6505"/>
                    <a:pt x="8167" y="6492"/>
                    <a:pt x="8141" y="6492"/>
                  </a:cubicBezTo>
                  <a:cubicBezTo>
                    <a:pt x="8096" y="6492"/>
                    <a:pt x="8053" y="6530"/>
                    <a:pt x="8069" y="6583"/>
                  </a:cubicBezTo>
                  <a:cubicBezTo>
                    <a:pt x="8104" y="6809"/>
                    <a:pt x="8176" y="7035"/>
                    <a:pt x="8200" y="7274"/>
                  </a:cubicBezTo>
                  <a:cubicBezTo>
                    <a:pt x="8211" y="7405"/>
                    <a:pt x="8211" y="7536"/>
                    <a:pt x="8211" y="7666"/>
                  </a:cubicBezTo>
                  <a:cubicBezTo>
                    <a:pt x="7902" y="7988"/>
                    <a:pt x="7580" y="8286"/>
                    <a:pt x="7247" y="8571"/>
                  </a:cubicBezTo>
                  <a:cubicBezTo>
                    <a:pt x="7390" y="8214"/>
                    <a:pt x="7414" y="7821"/>
                    <a:pt x="7330" y="7440"/>
                  </a:cubicBezTo>
                  <a:cubicBezTo>
                    <a:pt x="7318" y="7411"/>
                    <a:pt x="7286" y="7393"/>
                    <a:pt x="7256" y="7393"/>
                  </a:cubicBezTo>
                  <a:cubicBezTo>
                    <a:pt x="7226" y="7393"/>
                    <a:pt x="7199" y="7411"/>
                    <a:pt x="7199" y="7452"/>
                  </a:cubicBezTo>
                  <a:cubicBezTo>
                    <a:pt x="7199" y="7726"/>
                    <a:pt x="7164" y="7988"/>
                    <a:pt x="7104" y="8250"/>
                  </a:cubicBezTo>
                  <a:cubicBezTo>
                    <a:pt x="7045" y="8476"/>
                    <a:pt x="6914" y="8679"/>
                    <a:pt x="6842" y="8905"/>
                  </a:cubicBezTo>
                  <a:cubicBezTo>
                    <a:pt x="4818" y="10464"/>
                    <a:pt x="2568" y="11060"/>
                    <a:pt x="103" y="11596"/>
                  </a:cubicBezTo>
                  <a:cubicBezTo>
                    <a:pt x="0" y="11596"/>
                    <a:pt x="7" y="11739"/>
                    <a:pt x="104" y="11739"/>
                  </a:cubicBezTo>
                  <a:cubicBezTo>
                    <a:pt x="107" y="11739"/>
                    <a:pt x="111" y="11739"/>
                    <a:pt x="115" y="11738"/>
                  </a:cubicBezTo>
                  <a:cubicBezTo>
                    <a:pt x="174" y="11740"/>
                    <a:pt x="234" y="11741"/>
                    <a:pt x="293" y="11741"/>
                  </a:cubicBezTo>
                  <a:cubicBezTo>
                    <a:pt x="2487" y="11741"/>
                    <a:pt x="4736" y="10682"/>
                    <a:pt x="6556" y="9464"/>
                  </a:cubicBezTo>
                  <a:cubicBezTo>
                    <a:pt x="6556" y="9464"/>
                    <a:pt x="6568" y="9464"/>
                    <a:pt x="6580" y="9476"/>
                  </a:cubicBezTo>
                  <a:cubicBezTo>
                    <a:pt x="7001" y="9603"/>
                    <a:pt x="7475" y="9693"/>
                    <a:pt x="7938" y="9693"/>
                  </a:cubicBezTo>
                  <a:cubicBezTo>
                    <a:pt x="8169" y="9693"/>
                    <a:pt x="8398" y="9671"/>
                    <a:pt x="8616" y="9619"/>
                  </a:cubicBezTo>
                  <a:cubicBezTo>
                    <a:pt x="8723" y="9595"/>
                    <a:pt x="8711" y="9441"/>
                    <a:pt x="8604" y="9429"/>
                  </a:cubicBezTo>
                  <a:cubicBezTo>
                    <a:pt x="7985" y="9393"/>
                    <a:pt x="7390" y="9381"/>
                    <a:pt x="6783" y="9298"/>
                  </a:cubicBezTo>
                  <a:cubicBezTo>
                    <a:pt x="6890" y="9226"/>
                    <a:pt x="6985" y="9155"/>
                    <a:pt x="7092" y="9083"/>
                  </a:cubicBezTo>
                  <a:cubicBezTo>
                    <a:pt x="7307" y="8917"/>
                    <a:pt x="7521" y="8762"/>
                    <a:pt x="7723" y="8595"/>
                  </a:cubicBezTo>
                  <a:cubicBezTo>
                    <a:pt x="8066" y="8634"/>
                    <a:pt x="8433" y="8666"/>
                    <a:pt x="8798" y="8666"/>
                  </a:cubicBezTo>
                  <a:cubicBezTo>
                    <a:pt x="9105" y="8666"/>
                    <a:pt x="9411" y="8643"/>
                    <a:pt x="9700" y="8583"/>
                  </a:cubicBezTo>
                  <a:cubicBezTo>
                    <a:pt x="9819" y="8548"/>
                    <a:pt x="9807" y="8369"/>
                    <a:pt x="9676" y="8357"/>
                  </a:cubicBezTo>
                  <a:cubicBezTo>
                    <a:pt x="9493" y="8345"/>
                    <a:pt x="9308" y="8341"/>
                    <a:pt x="9122" y="8341"/>
                  </a:cubicBezTo>
                  <a:cubicBezTo>
                    <a:pt x="8749" y="8341"/>
                    <a:pt x="8370" y="8357"/>
                    <a:pt x="7997" y="8357"/>
                  </a:cubicBezTo>
                  <a:cubicBezTo>
                    <a:pt x="8485" y="7928"/>
                    <a:pt x="8950" y="7476"/>
                    <a:pt x="9378" y="6976"/>
                  </a:cubicBezTo>
                  <a:cubicBezTo>
                    <a:pt x="10759" y="6690"/>
                    <a:pt x="12069" y="6190"/>
                    <a:pt x="13272" y="5476"/>
                  </a:cubicBezTo>
                  <a:cubicBezTo>
                    <a:pt x="13369" y="5411"/>
                    <a:pt x="13309" y="5268"/>
                    <a:pt x="13209" y="5268"/>
                  </a:cubicBezTo>
                  <a:cubicBezTo>
                    <a:pt x="13199" y="5268"/>
                    <a:pt x="13188" y="5270"/>
                    <a:pt x="13176" y="5273"/>
                  </a:cubicBezTo>
                  <a:cubicBezTo>
                    <a:pt x="12021" y="5750"/>
                    <a:pt x="10878" y="6202"/>
                    <a:pt x="9688" y="6607"/>
                  </a:cubicBezTo>
                  <a:cubicBezTo>
                    <a:pt x="10486" y="5607"/>
                    <a:pt x="11140" y="4499"/>
                    <a:pt x="11617" y="3321"/>
                  </a:cubicBezTo>
                  <a:cubicBezTo>
                    <a:pt x="12367" y="2952"/>
                    <a:pt x="13093" y="2094"/>
                    <a:pt x="13391" y="1416"/>
                  </a:cubicBezTo>
                  <a:cubicBezTo>
                    <a:pt x="13431" y="1326"/>
                    <a:pt x="13355" y="1270"/>
                    <a:pt x="13280" y="1270"/>
                  </a:cubicBezTo>
                  <a:cubicBezTo>
                    <a:pt x="13245" y="1270"/>
                    <a:pt x="13211" y="1282"/>
                    <a:pt x="13188" y="1309"/>
                  </a:cubicBezTo>
                  <a:cubicBezTo>
                    <a:pt x="12843" y="1713"/>
                    <a:pt x="12557" y="2154"/>
                    <a:pt x="12164" y="2523"/>
                  </a:cubicBezTo>
                  <a:cubicBezTo>
                    <a:pt x="12033" y="2642"/>
                    <a:pt x="11843" y="2904"/>
                    <a:pt x="11664" y="2916"/>
                  </a:cubicBezTo>
                  <a:cubicBezTo>
                    <a:pt x="11771" y="2463"/>
                    <a:pt x="11819" y="1987"/>
                    <a:pt x="11795" y="1523"/>
                  </a:cubicBezTo>
                  <a:cubicBezTo>
                    <a:pt x="11771" y="1011"/>
                    <a:pt x="11736" y="439"/>
                    <a:pt x="11438" y="23"/>
                  </a:cubicBezTo>
                  <a:cubicBezTo>
                    <a:pt x="11426" y="7"/>
                    <a:pt x="11412" y="0"/>
                    <a:pt x="113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8"/>
            <p:cNvSpPr/>
            <p:nvPr/>
          </p:nvSpPr>
          <p:spPr>
            <a:xfrm>
              <a:off x="3359323" y="2658641"/>
              <a:ext cx="325068" cy="575825"/>
            </a:xfrm>
            <a:custGeom>
              <a:rect b="b" l="l" r="r" t="t"/>
              <a:pathLst>
                <a:path extrusionOk="0" h="14196" w="8014">
                  <a:moveTo>
                    <a:pt x="2072" y="0"/>
                  </a:moveTo>
                  <a:cubicBezTo>
                    <a:pt x="1826" y="0"/>
                    <a:pt x="1579" y="121"/>
                    <a:pt x="1441" y="370"/>
                  </a:cubicBezTo>
                  <a:cubicBezTo>
                    <a:pt x="512" y="2060"/>
                    <a:pt x="322" y="4144"/>
                    <a:pt x="179" y="6109"/>
                  </a:cubicBezTo>
                  <a:cubicBezTo>
                    <a:pt x="84" y="7561"/>
                    <a:pt x="0" y="9038"/>
                    <a:pt x="441" y="10431"/>
                  </a:cubicBezTo>
                  <a:cubicBezTo>
                    <a:pt x="893" y="11812"/>
                    <a:pt x="2000" y="13062"/>
                    <a:pt x="3429" y="13240"/>
                  </a:cubicBezTo>
                  <a:cubicBezTo>
                    <a:pt x="3251" y="13312"/>
                    <a:pt x="3191" y="13443"/>
                    <a:pt x="3048" y="13598"/>
                  </a:cubicBezTo>
                  <a:cubicBezTo>
                    <a:pt x="2941" y="13717"/>
                    <a:pt x="2917" y="13895"/>
                    <a:pt x="2989" y="14038"/>
                  </a:cubicBezTo>
                  <a:cubicBezTo>
                    <a:pt x="3062" y="14158"/>
                    <a:pt x="3179" y="14196"/>
                    <a:pt x="3306" y="14196"/>
                  </a:cubicBezTo>
                  <a:cubicBezTo>
                    <a:pt x="3406" y="14196"/>
                    <a:pt x="3513" y="14172"/>
                    <a:pt x="3608" y="14145"/>
                  </a:cubicBezTo>
                  <a:cubicBezTo>
                    <a:pt x="4203" y="13955"/>
                    <a:pt x="4787" y="13717"/>
                    <a:pt x="5322" y="13407"/>
                  </a:cubicBezTo>
                  <a:lnTo>
                    <a:pt x="5322" y="13407"/>
                  </a:lnTo>
                  <a:cubicBezTo>
                    <a:pt x="5298" y="13502"/>
                    <a:pt x="5263" y="13586"/>
                    <a:pt x="5215" y="13669"/>
                  </a:cubicBezTo>
                  <a:cubicBezTo>
                    <a:pt x="5179" y="13752"/>
                    <a:pt x="5191" y="13871"/>
                    <a:pt x="5275" y="13895"/>
                  </a:cubicBezTo>
                  <a:cubicBezTo>
                    <a:pt x="5322" y="13895"/>
                    <a:pt x="5370" y="13883"/>
                    <a:pt x="5406" y="13848"/>
                  </a:cubicBezTo>
                  <a:cubicBezTo>
                    <a:pt x="5513" y="13752"/>
                    <a:pt x="5620" y="13657"/>
                    <a:pt x="5703" y="13550"/>
                  </a:cubicBezTo>
                  <a:lnTo>
                    <a:pt x="5703" y="13550"/>
                  </a:lnTo>
                  <a:cubicBezTo>
                    <a:pt x="5691" y="13645"/>
                    <a:pt x="5656" y="13752"/>
                    <a:pt x="5596" y="13836"/>
                  </a:cubicBezTo>
                  <a:cubicBezTo>
                    <a:pt x="5549" y="13931"/>
                    <a:pt x="5537" y="14062"/>
                    <a:pt x="5620" y="14121"/>
                  </a:cubicBezTo>
                  <a:cubicBezTo>
                    <a:pt x="5643" y="14138"/>
                    <a:pt x="5672" y="14146"/>
                    <a:pt x="5702" y="14146"/>
                  </a:cubicBezTo>
                  <a:cubicBezTo>
                    <a:pt x="5779" y="14146"/>
                    <a:pt x="5870" y="14098"/>
                    <a:pt x="5930" y="14038"/>
                  </a:cubicBezTo>
                  <a:cubicBezTo>
                    <a:pt x="6239" y="13764"/>
                    <a:pt x="6489" y="13443"/>
                    <a:pt x="6692" y="13098"/>
                  </a:cubicBezTo>
                  <a:cubicBezTo>
                    <a:pt x="6763" y="12979"/>
                    <a:pt x="6822" y="12848"/>
                    <a:pt x="6882" y="12728"/>
                  </a:cubicBezTo>
                  <a:lnTo>
                    <a:pt x="7370" y="12598"/>
                  </a:lnTo>
                  <a:cubicBezTo>
                    <a:pt x="7501" y="12562"/>
                    <a:pt x="7537" y="12395"/>
                    <a:pt x="7430" y="12312"/>
                  </a:cubicBezTo>
                  <a:cubicBezTo>
                    <a:pt x="7263" y="12193"/>
                    <a:pt x="7084" y="12109"/>
                    <a:pt x="6894" y="12062"/>
                  </a:cubicBezTo>
                  <a:cubicBezTo>
                    <a:pt x="7001" y="11847"/>
                    <a:pt x="7287" y="11824"/>
                    <a:pt x="7525" y="11764"/>
                  </a:cubicBezTo>
                  <a:cubicBezTo>
                    <a:pt x="7751" y="11705"/>
                    <a:pt x="8013" y="11478"/>
                    <a:pt x="7894" y="11276"/>
                  </a:cubicBezTo>
                  <a:cubicBezTo>
                    <a:pt x="7823" y="11181"/>
                    <a:pt x="7715" y="11109"/>
                    <a:pt x="7596" y="11109"/>
                  </a:cubicBezTo>
                  <a:cubicBezTo>
                    <a:pt x="7472" y="11084"/>
                    <a:pt x="7348" y="11072"/>
                    <a:pt x="7224" y="11072"/>
                  </a:cubicBezTo>
                  <a:cubicBezTo>
                    <a:pt x="7051" y="11072"/>
                    <a:pt x="6877" y="11096"/>
                    <a:pt x="6703" y="11145"/>
                  </a:cubicBezTo>
                  <a:cubicBezTo>
                    <a:pt x="7144" y="10883"/>
                    <a:pt x="7346" y="10347"/>
                    <a:pt x="7203" y="9859"/>
                  </a:cubicBezTo>
                  <a:lnTo>
                    <a:pt x="7203" y="9859"/>
                  </a:lnTo>
                  <a:cubicBezTo>
                    <a:pt x="6882" y="9931"/>
                    <a:pt x="6275" y="10097"/>
                    <a:pt x="6084" y="10383"/>
                  </a:cubicBezTo>
                  <a:cubicBezTo>
                    <a:pt x="6322" y="9657"/>
                    <a:pt x="6346" y="8883"/>
                    <a:pt x="6168" y="8156"/>
                  </a:cubicBezTo>
                  <a:cubicBezTo>
                    <a:pt x="6132" y="8014"/>
                    <a:pt x="6060" y="7859"/>
                    <a:pt x="5918" y="7859"/>
                  </a:cubicBezTo>
                  <a:cubicBezTo>
                    <a:pt x="5775" y="7859"/>
                    <a:pt x="5679" y="7990"/>
                    <a:pt x="5620" y="8121"/>
                  </a:cubicBezTo>
                  <a:cubicBezTo>
                    <a:pt x="5346" y="8668"/>
                    <a:pt x="5084" y="9216"/>
                    <a:pt x="4810" y="9752"/>
                  </a:cubicBezTo>
                  <a:cubicBezTo>
                    <a:pt x="5406" y="7942"/>
                    <a:pt x="5370" y="5990"/>
                    <a:pt x="4715" y="4204"/>
                  </a:cubicBezTo>
                  <a:cubicBezTo>
                    <a:pt x="4652" y="4031"/>
                    <a:pt x="4502" y="3947"/>
                    <a:pt x="4351" y="3947"/>
                  </a:cubicBezTo>
                  <a:cubicBezTo>
                    <a:pt x="4190" y="3947"/>
                    <a:pt x="4026" y="4043"/>
                    <a:pt x="3965" y="4227"/>
                  </a:cubicBezTo>
                  <a:lnTo>
                    <a:pt x="3382" y="6192"/>
                  </a:lnTo>
                  <a:cubicBezTo>
                    <a:pt x="3608" y="4620"/>
                    <a:pt x="3513" y="3025"/>
                    <a:pt x="3084" y="1501"/>
                  </a:cubicBezTo>
                  <a:cubicBezTo>
                    <a:pt x="2989" y="1156"/>
                    <a:pt x="2882" y="810"/>
                    <a:pt x="2751" y="465"/>
                  </a:cubicBezTo>
                  <a:cubicBezTo>
                    <a:pt x="2636" y="159"/>
                    <a:pt x="2354" y="0"/>
                    <a:pt x="20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8"/>
            <p:cNvSpPr/>
            <p:nvPr/>
          </p:nvSpPr>
          <p:spPr>
            <a:xfrm>
              <a:off x="3357862" y="2659128"/>
              <a:ext cx="272904" cy="575338"/>
            </a:xfrm>
            <a:custGeom>
              <a:rect b="b" l="l" r="r" t="t"/>
              <a:pathLst>
                <a:path extrusionOk="0" h="14184" w="6728">
                  <a:moveTo>
                    <a:pt x="2077" y="0"/>
                  </a:moveTo>
                  <a:cubicBezTo>
                    <a:pt x="1832" y="0"/>
                    <a:pt x="1585" y="121"/>
                    <a:pt x="1441" y="370"/>
                  </a:cubicBezTo>
                  <a:cubicBezTo>
                    <a:pt x="524" y="2060"/>
                    <a:pt x="322" y="4144"/>
                    <a:pt x="191" y="6109"/>
                  </a:cubicBezTo>
                  <a:cubicBezTo>
                    <a:pt x="84" y="7549"/>
                    <a:pt x="0" y="9037"/>
                    <a:pt x="453" y="10419"/>
                  </a:cubicBezTo>
                  <a:cubicBezTo>
                    <a:pt x="893" y="11800"/>
                    <a:pt x="2036" y="13050"/>
                    <a:pt x="3465" y="13228"/>
                  </a:cubicBezTo>
                  <a:cubicBezTo>
                    <a:pt x="3287" y="13300"/>
                    <a:pt x="3227" y="13431"/>
                    <a:pt x="3084" y="13586"/>
                  </a:cubicBezTo>
                  <a:cubicBezTo>
                    <a:pt x="2977" y="13705"/>
                    <a:pt x="2953" y="13883"/>
                    <a:pt x="3025" y="14026"/>
                  </a:cubicBezTo>
                  <a:cubicBezTo>
                    <a:pt x="3098" y="14146"/>
                    <a:pt x="3215" y="14184"/>
                    <a:pt x="3342" y="14184"/>
                  </a:cubicBezTo>
                  <a:cubicBezTo>
                    <a:pt x="3442" y="14184"/>
                    <a:pt x="3549" y="14160"/>
                    <a:pt x="3644" y="14133"/>
                  </a:cubicBezTo>
                  <a:cubicBezTo>
                    <a:pt x="4239" y="13943"/>
                    <a:pt x="4823" y="13705"/>
                    <a:pt x="5358" y="13395"/>
                  </a:cubicBezTo>
                  <a:lnTo>
                    <a:pt x="5358" y="13395"/>
                  </a:lnTo>
                  <a:cubicBezTo>
                    <a:pt x="5334" y="13490"/>
                    <a:pt x="5299" y="13574"/>
                    <a:pt x="5251" y="13657"/>
                  </a:cubicBezTo>
                  <a:cubicBezTo>
                    <a:pt x="5215" y="13740"/>
                    <a:pt x="5227" y="13859"/>
                    <a:pt x="5311" y="13883"/>
                  </a:cubicBezTo>
                  <a:cubicBezTo>
                    <a:pt x="5358" y="13883"/>
                    <a:pt x="5406" y="13871"/>
                    <a:pt x="5442" y="13836"/>
                  </a:cubicBezTo>
                  <a:cubicBezTo>
                    <a:pt x="5549" y="13740"/>
                    <a:pt x="5656" y="13645"/>
                    <a:pt x="5739" y="13538"/>
                  </a:cubicBezTo>
                  <a:lnTo>
                    <a:pt x="5739" y="13538"/>
                  </a:lnTo>
                  <a:cubicBezTo>
                    <a:pt x="5727" y="13633"/>
                    <a:pt x="5692" y="13740"/>
                    <a:pt x="5632" y="13824"/>
                  </a:cubicBezTo>
                  <a:cubicBezTo>
                    <a:pt x="5585" y="13919"/>
                    <a:pt x="5573" y="14050"/>
                    <a:pt x="5656" y="14109"/>
                  </a:cubicBezTo>
                  <a:cubicBezTo>
                    <a:pt x="5679" y="14126"/>
                    <a:pt x="5708" y="14134"/>
                    <a:pt x="5738" y="14134"/>
                  </a:cubicBezTo>
                  <a:cubicBezTo>
                    <a:pt x="5815" y="14134"/>
                    <a:pt x="5906" y="14086"/>
                    <a:pt x="5966" y="14026"/>
                  </a:cubicBezTo>
                  <a:cubicBezTo>
                    <a:pt x="6275" y="13752"/>
                    <a:pt x="6525" y="13431"/>
                    <a:pt x="6728" y="13086"/>
                  </a:cubicBezTo>
                  <a:cubicBezTo>
                    <a:pt x="6549" y="13062"/>
                    <a:pt x="6358" y="13014"/>
                    <a:pt x="6192" y="12931"/>
                  </a:cubicBezTo>
                  <a:cubicBezTo>
                    <a:pt x="5977" y="12824"/>
                    <a:pt x="5418" y="12288"/>
                    <a:pt x="5632" y="11990"/>
                  </a:cubicBezTo>
                  <a:lnTo>
                    <a:pt x="5632" y="11990"/>
                  </a:lnTo>
                  <a:cubicBezTo>
                    <a:pt x="5391" y="12324"/>
                    <a:pt x="4984" y="12488"/>
                    <a:pt x="4571" y="12488"/>
                  </a:cubicBezTo>
                  <a:cubicBezTo>
                    <a:pt x="4292" y="12488"/>
                    <a:pt x="4010" y="12413"/>
                    <a:pt x="3775" y="12264"/>
                  </a:cubicBezTo>
                  <a:cubicBezTo>
                    <a:pt x="3191" y="11895"/>
                    <a:pt x="2882" y="11192"/>
                    <a:pt x="2858" y="10502"/>
                  </a:cubicBezTo>
                  <a:cubicBezTo>
                    <a:pt x="2834" y="9811"/>
                    <a:pt x="3048" y="9133"/>
                    <a:pt x="3310" y="8490"/>
                  </a:cubicBezTo>
                  <a:lnTo>
                    <a:pt x="3310" y="8490"/>
                  </a:lnTo>
                  <a:cubicBezTo>
                    <a:pt x="3181" y="8731"/>
                    <a:pt x="2980" y="8830"/>
                    <a:pt x="2780" y="8830"/>
                  </a:cubicBezTo>
                  <a:cubicBezTo>
                    <a:pt x="2339" y="8830"/>
                    <a:pt x="1899" y="8347"/>
                    <a:pt x="2227" y="7847"/>
                  </a:cubicBezTo>
                  <a:lnTo>
                    <a:pt x="2227" y="7847"/>
                  </a:lnTo>
                  <a:cubicBezTo>
                    <a:pt x="2178" y="7911"/>
                    <a:pt x="2106" y="7938"/>
                    <a:pt x="2031" y="7938"/>
                  </a:cubicBezTo>
                  <a:cubicBezTo>
                    <a:pt x="1924" y="7938"/>
                    <a:pt x="1809" y="7883"/>
                    <a:pt x="1739" y="7799"/>
                  </a:cubicBezTo>
                  <a:cubicBezTo>
                    <a:pt x="1632" y="7633"/>
                    <a:pt x="1584" y="7442"/>
                    <a:pt x="1584" y="7252"/>
                  </a:cubicBezTo>
                  <a:cubicBezTo>
                    <a:pt x="1513" y="5227"/>
                    <a:pt x="2025" y="3227"/>
                    <a:pt x="3084" y="1489"/>
                  </a:cubicBezTo>
                  <a:cubicBezTo>
                    <a:pt x="2989" y="1144"/>
                    <a:pt x="2882" y="798"/>
                    <a:pt x="2751" y="465"/>
                  </a:cubicBezTo>
                  <a:cubicBezTo>
                    <a:pt x="2636" y="159"/>
                    <a:pt x="2358" y="0"/>
                    <a:pt x="20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8"/>
            <p:cNvSpPr/>
            <p:nvPr/>
          </p:nvSpPr>
          <p:spPr>
            <a:xfrm>
              <a:off x="3401955" y="2864176"/>
              <a:ext cx="426839" cy="373621"/>
            </a:xfrm>
            <a:custGeom>
              <a:rect b="b" l="l" r="r" t="t"/>
              <a:pathLst>
                <a:path extrusionOk="0" h="9211" w="10523">
                  <a:moveTo>
                    <a:pt x="1599" y="0"/>
                  </a:moveTo>
                  <a:cubicBezTo>
                    <a:pt x="1588" y="0"/>
                    <a:pt x="1577" y="5"/>
                    <a:pt x="1569" y="18"/>
                  </a:cubicBezTo>
                  <a:cubicBezTo>
                    <a:pt x="1319" y="351"/>
                    <a:pt x="1295" y="792"/>
                    <a:pt x="1283" y="1196"/>
                  </a:cubicBezTo>
                  <a:cubicBezTo>
                    <a:pt x="1259" y="1565"/>
                    <a:pt x="1295" y="1935"/>
                    <a:pt x="1378" y="2292"/>
                  </a:cubicBezTo>
                  <a:cubicBezTo>
                    <a:pt x="1247" y="2280"/>
                    <a:pt x="1092" y="2066"/>
                    <a:pt x="997" y="1982"/>
                  </a:cubicBezTo>
                  <a:cubicBezTo>
                    <a:pt x="711" y="1673"/>
                    <a:pt x="437" y="1351"/>
                    <a:pt x="187" y="1030"/>
                  </a:cubicBezTo>
                  <a:cubicBezTo>
                    <a:pt x="168" y="1006"/>
                    <a:pt x="138" y="995"/>
                    <a:pt x="110" y="995"/>
                  </a:cubicBezTo>
                  <a:cubicBezTo>
                    <a:pt x="54" y="995"/>
                    <a:pt x="1" y="1038"/>
                    <a:pt x="33" y="1101"/>
                  </a:cubicBezTo>
                  <a:cubicBezTo>
                    <a:pt x="259" y="1625"/>
                    <a:pt x="830" y="2304"/>
                    <a:pt x="1414" y="2589"/>
                  </a:cubicBezTo>
                  <a:cubicBezTo>
                    <a:pt x="1795" y="3518"/>
                    <a:pt x="2307" y="4387"/>
                    <a:pt x="2926" y="5173"/>
                  </a:cubicBezTo>
                  <a:cubicBezTo>
                    <a:pt x="2009" y="4864"/>
                    <a:pt x="1104" y="4494"/>
                    <a:pt x="199" y="4125"/>
                  </a:cubicBezTo>
                  <a:cubicBezTo>
                    <a:pt x="186" y="4119"/>
                    <a:pt x="173" y="4117"/>
                    <a:pt x="161" y="4117"/>
                  </a:cubicBezTo>
                  <a:cubicBezTo>
                    <a:pt x="75" y="4117"/>
                    <a:pt x="22" y="4250"/>
                    <a:pt x="116" y="4292"/>
                  </a:cubicBezTo>
                  <a:cubicBezTo>
                    <a:pt x="1069" y="4852"/>
                    <a:pt x="2104" y="5256"/>
                    <a:pt x="3176" y="5471"/>
                  </a:cubicBezTo>
                  <a:cubicBezTo>
                    <a:pt x="3509" y="5864"/>
                    <a:pt x="3878" y="6221"/>
                    <a:pt x="4271" y="6566"/>
                  </a:cubicBezTo>
                  <a:cubicBezTo>
                    <a:pt x="3996" y="6559"/>
                    <a:pt x="3726" y="6547"/>
                    <a:pt x="3457" y="6547"/>
                  </a:cubicBezTo>
                  <a:cubicBezTo>
                    <a:pt x="3283" y="6547"/>
                    <a:pt x="3111" y="6552"/>
                    <a:pt x="2938" y="6566"/>
                  </a:cubicBezTo>
                  <a:cubicBezTo>
                    <a:pt x="2843" y="6566"/>
                    <a:pt x="2831" y="6709"/>
                    <a:pt x="2926" y="6733"/>
                  </a:cubicBezTo>
                  <a:cubicBezTo>
                    <a:pt x="3192" y="6776"/>
                    <a:pt x="3461" y="6797"/>
                    <a:pt x="3730" y="6797"/>
                  </a:cubicBezTo>
                  <a:cubicBezTo>
                    <a:pt x="3979" y="6797"/>
                    <a:pt x="4228" y="6779"/>
                    <a:pt x="4474" y="6745"/>
                  </a:cubicBezTo>
                  <a:cubicBezTo>
                    <a:pt x="4640" y="6876"/>
                    <a:pt x="4807" y="6995"/>
                    <a:pt x="4974" y="7126"/>
                  </a:cubicBezTo>
                  <a:cubicBezTo>
                    <a:pt x="5057" y="7185"/>
                    <a:pt x="5140" y="7245"/>
                    <a:pt x="5212" y="7292"/>
                  </a:cubicBezTo>
                  <a:cubicBezTo>
                    <a:pt x="4736" y="7364"/>
                    <a:pt x="4271" y="7364"/>
                    <a:pt x="3783" y="7400"/>
                  </a:cubicBezTo>
                  <a:cubicBezTo>
                    <a:pt x="3780" y="7399"/>
                    <a:pt x="3776" y="7399"/>
                    <a:pt x="3773" y="7399"/>
                  </a:cubicBezTo>
                  <a:cubicBezTo>
                    <a:pt x="3687" y="7399"/>
                    <a:pt x="3679" y="7542"/>
                    <a:pt x="3771" y="7542"/>
                  </a:cubicBezTo>
                  <a:cubicBezTo>
                    <a:pt x="3963" y="7576"/>
                    <a:pt x="4158" y="7594"/>
                    <a:pt x="4352" y="7594"/>
                  </a:cubicBezTo>
                  <a:cubicBezTo>
                    <a:pt x="4701" y="7594"/>
                    <a:pt x="5050" y="7538"/>
                    <a:pt x="5379" y="7423"/>
                  </a:cubicBezTo>
                  <a:lnTo>
                    <a:pt x="5390" y="7423"/>
                  </a:lnTo>
                  <a:cubicBezTo>
                    <a:pt x="6825" y="8380"/>
                    <a:pt x="8614" y="9210"/>
                    <a:pt x="10342" y="9210"/>
                  </a:cubicBezTo>
                  <a:cubicBezTo>
                    <a:pt x="10379" y="9210"/>
                    <a:pt x="10415" y="9210"/>
                    <a:pt x="10451" y="9209"/>
                  </a:cubicBezTo>
                  <a:cubicBezTo>
                    <a:pt x="10522" y="9197"/>
                    <a:pt x="10522" y="9102"/>
                    <a:pt x="10463" y="9090"/>
                  </a:cubicBezTo>
                  <a:cubicBezTo>
                    <a:pt x="8522" y="8673"/>
                    <a:pt x="6760" y="8209"/>
                    <a:pt x="5176" y="6983"/>
                  </a:cubicBezTo>
                  <a:cubicBezTo>
                    <a:pt x="5117" y="6804"/>
                    <a:pt x="5009" y="6649"/>
                    <a:pt x="4962" y="6471"/>
                  </a:cubicBezTo>
                  <a:cubicBezTo>
                    <a:pt x="4914" y="6268"/>
                    <a:pt x="4890" y="6054"/>
                    <a:pt x="4890" y="5840"/>
                  </a:cubicBezTo>
                  <a:cubicBezTo>
                    <a:pt x="4890" y="5810"/>
                    <a:pt x="4870" y="5795"/>
                    <a:pt x="4846" y="5795"/>
                  </a:cubicBezTo>
                  <a:cubicBezTo>
                    <a:pt x="4822" y="5795"/>
                    <a:pt x="4795" y="5810"/>
                    <a:pt x="4783" y="5840"/>
                  </a:cubicBezTo>
                  <a:cubicBezTo>
                    <a:pt x="4712" y="6126"/>
                    <a:pt x="4736" y="6435"/>
                    <a:pt x="4843" y="6721"/>
                  </a:cubicBezTo>
                  <a:cubicBezTo>
                    <a:pt x="4581" y="6495"/>
                    <a:pt x="4331" y="6257"/>
                    <a:pt x="4093" y="6007"/>
                  </a:cubicBezTo>
                  <a:cubicBezTo>
                    <a:pt x="4093" y="5911"/>
                    <a:pt x="4093" y="5804"/>
                    <a:pt x="4105" y="5697"/>
                  </a:cubicBezTo>
                  <a:cubicBezTo>
                    <a:pt x="4128" y="5518"/>
                    <a:pt x="4176" y="5340"/>
                    <a:pt x="4200" y="5161"/>
                  </a:cubicBezTo>
                  <a:cubicBezTo>
                    <a:pt x="4215" y="5117"/>
                    <a:pt x="4184" y="5087"/>
                    <a:pt x="4150" y="5087"/>
                  </a:cubicBezTo>
                  <a:cubicBezTo>
                    <a:pt x="4129" y="5087"/>
                    <a:pt x="4106" y="5098"/>
                    <a:pt x="4093" y="5125"/>
                  </a:cubicBezTo>
                  <a:cubicBezTo>
                    <a:pt x="3974" y="5340"/>
                    <a:pt x="3914" y="5578"/>
                    <a:pt x="3914" y="5828"/>
                  </a:cubicBezTo>
                  <a:cubicBezTo>
                    <a:pt x="3581" y="5471"/>
                    <a:pt x="3283" y="5102"/>
                    <a:pt x="2997" y="4709"/>
                  </a:cubicBezTo>
                  <a:cubicBezTo>
                    <a:pt x="2985" y="4352"/>
                    <a:pt x="2926" y="3982"/>
                    <a:pt x="2926" y="3613"/>
                  </a:cubicBezTo>
                  <a:cubicBezTo>
                    <a:pt x="2950" y="3101"/>
                    <a:pt x="2997" y="2601"/>
                    <a:pt x="3081" y="2089"/>
                  </a:cubicBezTo>
                  <a:cubicBezTo>
                    <a:pt x="3088" y="2043"/>
                    <a:pt x="3040" y="2001"/>
                    <a:pt x="2996" y="2001"/>
                  </a:cubicBezTo>
                  <a:cubicBezTo>
                    <a:pt x="2973" y="2001"/>
                    <a:pt x="2950" y="2013"/>
                    <a:pt x="2938" y="2042"/>
                  </a:cubicBezTo>
                  <a:cubicBezTo>
                    <a:pt x="2700" y="2756"/>
                    <a:pt x="2616" y="3506"/>
                    <a:pt x="2688" y="4244"/>
                  </a:cubicBezTo>
                  <a:cubicBezTo>
                    <a:pt x="2426" y="3828"/>
                    <a:pt x="2188" y="3399"/>
                    <a:pt x="1985" y="2947"/>
                  </a:cubicBezTo>
                  <a:cubicBezTo>
                    <a:pt x="1735" y="2411"/>
                    <a:pt x="1545" y="1935"/>
                    <a:pt x="1557" y="1327"/>
                  </a:cubicBezTo>
                  <a:cubicBezTo>
                    <a:pt x="1557" y="911"/>
                    <a:pt x="1700" y="458"/>
                    <a:pt x="1640" y="41"/>
                  </a:cubicBezTo>
                  <a:cubicBezTo>
                    <a:pt x="1640" y="18"/>
                    <a:pt x="1620" y="0"/>
                    <a:pt x="15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8"/>
            <p:cNvSpPr/>
            <p:nvPr/>
          </p:nvSpPr>
          <p:spPr>
            <a:xfrm>
              <a:off x="4985917" y="3654025"/>
              <a:ext cx="239562" cy="204800"/>
            </a:xfrm>
            <a:custGeom>
              <a:rect b="b" l="l" r="r" t="t"/>
              <a:pathLst>
                <a:path extrusionOk="0" h="5049" w="5906">
                  <a:moveTo>
                    <a:pt x="3977" y="0"/>
                  </a:moveTo>
                  <a:lnTo>
                    <a:pt x="0" y="4358"/>
                  </a:lnTo>
                  <a:lnTo>
                    <a:pt x="1143" y="5049"/>
                  </a:lnTo>
                  <a:lnTo>
                    <a:pt x="5906" y="596"/>
                  </a:lnTo>
                  <a:lnTo>
                    <a:pt x="3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8"/>
            <p:cNvSpPr/>
            <p:nvPr/>
          </p:nvSpPr>
          <p:spPr>
            <a:xfrm>
              <a:off x="4369190" y="4109916"/>
              <a:ext cx="178718" cy="139616"/>
            </a:xfrm>
            <a:custGeom>
              <a:rect b="b" l="l" r="r" t="t"/>
              <a:pathLst>
                <a:path extrusionOk="0" h="3442" w="4406">
                  <a:moveTo>
                    <a:pt x="3715" y="1"/>
                  </a:moveTo>
                  <a:lnTo>
                    <a:pt x="0" y="1370"/>
                  </a:lnTo>
                  <a:lnTo>
                    <a:pt x="191" y="3442"/>
                  </a:lnTo>
                  <a:lnTo>
                    <a:pt x="4405" y="930"/>
                  </a:lnTo>
                  <a:lnTo>
                    <a:pt x="37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8"/>
            <p:cNvSpPr/>
            <p:nvPr/>
          </p:nvSpPr>
          <p:spPr>
            <a:xfrm>
              <a:off x="5060757" y="4050532"/>
              <a:ext cx="147364" cy="51717"/>
            </a:xfrm>
            <a:custGeom>
              <a:rect b="b" l="l" r="r" t="t"/>
              <a:pathLst>
                <a:path extrusionOk="0" h="1275" w="3633">
                  <a:moveTo>
                    <a:pt x="37" y="0"/>
                  </a:moveTo>
                  <a:lnTo>
                    <a:pt x="1" y="643"/>
                  </a:lnTo>
                  <a:lnTo>
                    <a:pt x="3275" y="1274"/>
                  </a:lnTo>
                  <a:lnTo>
                    <a:pt x="3632" y="29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48"/>
            <p:cNvSpPr/>
            <p:nvPr/>
          </p:nvSpPr>
          <p:spPr>
            <a:xfrm>
              <a:off x="5414308" y="4251442"/>
              <a:ext cx="91306" cy="59911"/>
            </a:xfrm>
            <a:custGeom>
              <a:rect b="b" l="l" r="r" t="t"/>
              <a:pathLst>
                <a:path extrusionOk="0" h="1477" w="2251">
                  <a:moveTo>
                    <a:pt x="12" y="0"/>
                  </a:moveTo>
                  <a:lnTo>
                    <a:pt x="0" y="739"/>
                  </a:lnTo>
                  <a:lnTo>
                    <a:pt x="2024" y="1477"/>
                  </a:lnTo>
                  <a:lnTo>
                    <a:pt x="2251" y="346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48"/>
            <p:cNvSpPr/>
            <p:nvPr/>
          </p:nvSpPr>
          <p:spPr>
            <a:xfrm>
              <a:off x="5821443" y="3344446"/>
              <a:ext cx="80679" cy="92280"/>
            </a:xfrm>
            <a:custGeom>
              <a:rect b="b" l="l" r="r" t="t"/>
              <a:pathLst>
                <a:path extrusionOk="0" h="2275" w="1989">
                  <a:moveTo>
                    <a:pt x="965" y="1"/>
                  </a:moveTo>
                  <a:lnTo>
                    <a:pt x="0" y="2048"/>
                  </a:lnTo>
                  <a:lnTo>
                    <a:pt x="703" y="2275"/>
                  </a:lnTo>
                  <a:lnTo>
                    <a:pt x="1989" y="548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8"/>
            <p:cNvSpPr/>
            <p:nvPr/>
          </p:nvSpPr>
          <p:spPr>
            <a:xfrm>
              <a:off x="4746349" y="3000590"/>
              <a:ext cx="147364" cy="51717"/>
            </a:xfrm>
            <a:custGeom>
              <a:rect b="b" l="l" r="r" t="t"/>
              <a:pathLst>
                <a:path extrusionOk="0" h="1275" w="3633">
                  <a:moveTo>
                    <a:pt x="25" y="0"/>
                  </a:moveTo>
                  <a:lnTo>
                    <a:pt x="1" y="631"/>
                  </a:lnTo>
                  <a:lnTo>
                    <a:pt x="3263" y="1274"/>
                  </a:lnTo>
                  <a:lnTo>
                    <a:pt x="3632" y="286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48"/>
            <p:cNvSpPr/>
            <p:nvPr/>
          </p:nvSpPr>
          <p:spPr>
            <a:xfrm>
              <a:off x="4426669" y="4360598"/>
              <a:ext cx="111587" cy="103394"/>
            </a:xfrm>
            <a:custGeom>
              <a:rect b="b" l="l" r="r" t="t"/>
              <a:pathLst>
                <a:path extrusionOk="0" h="2549" w="2751">
                  <a:moveTo>
                    <a:pt x="2298" y="0"/>
                  </a:moveTo>
                  <a:lnTo>
                    <a:pt x="0" y="1262"/>
                  </a:lnTo>
                  <a:lnTo>
                    <a:pt x="393" y="2548"/>
                  </a:lnTo>
                  <a:lnTo>
                    <a:pt x="2750" y="631"/>
                  </a:lnTo>
                  <a:lnTo>
                    <a:pt x="22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8"/>
            <p:cNvSpPr/>
            <p:nvPr/>
          </p:nvSpPr>
          <p:spPr>
            <a:xfrm>
              <a:off x="4815916" y="3756407"/>
              <a:ext cx="54110" cy="132842"/>
            </a:xfrm>
            <a:custGeom>
              <a:rect b="b" l="l" r="r" t="t"/>
              <a:pathLst>
                <a:path extrusionOk="0" h="3275" w="1334">
                  <a:moveTo>
                    <a:pt x="1334" y="1"/>
                  </a:moveTo>
                  <a:lnTo>
                    <a:pt x="0" y="453"/>
                  </a:lnTo>
                  <a:lnTo>
                    <a:pt x="96" y="2525"/>
                  </a:lnTo>
                  <a:lnTo>
                    <a:pt x="691" y="3275"/>
                  </a:lnTo>
                  <a:lnTo>
                    <a:pt x="13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48"/>
            <p:cNvSpPr/>
            <p:nvPr/>
          </p:nvSpPr>
          <p:spPr>
            <a:xfrm>
              <a:off x="4047035" y="2969194"/>
              <a:ext cx="54151" cy="133329"/>
            </a:xfrm>
            <a:custGeom>
              <a:rect b="b" l="l" r="r" t="t"/>
              <a:pathLst>
                <a:path extrusionOk="0" h="3287" w="1335">
                  <a:moveTo>
                    <a:pt x="1334" y="0"/>
                  </a:moveTo>
                  <a:lnTo>
                    <a:pt x="1" y="453"/>
                  </a:lnTo>
                  <a:lnTo>
                    <a:pt x="96" y="2525"/>
                  </a:lnTo>
                  <a:lnTo>
                    <a:pt x="691" y="3287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8"/>
            <p:cNvSpPr/>
            <p:nvPr/>
          </p:nvSpPr>
          <p:spPr>
            <a:xfrm>
              <a:off x="3410514" y="1959329"/>
              <a:ext cx="54110" cy="132842"/>
            </a:xfrm>
            <a:custGeom>
              <a:rect b="b" l="l" r="r" t="t"/>
              <a:pathLst>
                <a:path extrusionOk="0" h="3275" w="1334">
                  <a:moveTo>
                    <a:pt x="1334" y="1"/>
                  </a:moveTo>
                  <a:lnTo>
                    <a:pt x="0" y="453"/>
                  </a:lnTo>
                  <a:lnTo>
                    <a:pt x="96" y="2525"/>
                  </a:lnTo>
                  <a:lnTo>
                    <a:pt x="691" y="3275"/>
                  </a:lnTo>
                  <a:lnTo>
                    <a:pt x="13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8"/>
            <p:cNvSpPr/>
            <p:nvPr/>
          </p:nvSpPr>
          <p:spPr>
            <a:xfrm>
              <a:off x="4818796" y="3449707"/>
              <a:ext cx="178759" cy="178272"/>
            </a:xfrm>
            <a:custGeom>
              <a:rect b="b" l="l" r="r" t="t"/>
              <a:pathLst>
                <a:path extrusionOk="0" h="4395" w="4407">
                  <a:moveTo>
                    <a:pt x="1272" y="0"/>
                  </a:moveTo>
                  <a:cubicBezTo>
                    <a:pt x="1182" y="0"/>
                    <a:pt x="1090" y="26"/>
                    <a:pt x="1013" y="73"/>
                  </a:cubicBezTo>
                  <a:cubicBezTo>
                    <a:pt x="1" y="727"/>
                    <a:pt x="2573" y="4395"/>
                    <a:pt x="2573" y="4395"/>
                  </a:cubicBezTo>
                  <a:lnTo>
                    <a:pt x="3513" y="3847"/>
                  </a:lnTo>
                  <a:lnTo>
                    <a:pt x="4406" y="3335"/>
                  </a:lnTo>
                  <a:cubicBezTo>
                    <a:pt x="4406" y="3335"/>
                    <a:pt x="2561" y="287"/>
                    <a:pt x="1418" y="25"/>
                  </a:cubicBezTo>
                  <a:cubicBezTo>
                    <a:pt x="1371" y="8"/>
                    <a:pt x="1322" y="0"/>
                    <a:pt x="1272" y="0"/>
                  </a:cubicBezTo>
                  <a:close/>
                </a:path>
              </a:pathLst>
            </a:custGeom>
            <a:solidFill>
              <a:srgbClr val="FFFB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48"/>
            <p:cNvSpPr/>
            <p:nvPr/>
          </p:nvSpPr>
          <p:spPr>
            <a:xfrm>
              <a:off x="4920732" y="3519760"/>
              <a:ext cx="22715" cy="19105"/>
            </a:xfrm>
            <a:custGeom>
              <a:rect b="b" l="l" r="r" t="t"/>
              <a:pathLst>
                <a:path extrusionOk="0" h="471" w="560">
                  <a:moveTo>
                    <a:pt x="322" y="1"/>
                  </a:moveTo>
                  <a:cubicBezTo>
                    <a:pt x="107" y="1"/>
                    <a:pt x="0" y="251"/>
                    <a:pt x="155" y="405"/>
                  </a:cubicBezTo>
                  <a:cubicBezTo>
                    <a:pt x="200" y="451"/>
                    <a:pt x="257" y="471"/>
                    <a:pt x="314" y="471"/>
                  </a:cubicBezTo>
                  <a:cubicBezTo>
                    <a:pt x="437" y="471"/>
                    <a:pt x="560" y="377"/>
                    <a:pt x="560" y="239"/>
                  </a:cubicBezTo>
                  <a:cubicBezTo>
                    <a:pt x="560" y="108"/>
                    <a:pt x="453" y="1"/>
                    <a:pt x="322" y="1"/>
                  </a:cubicBezTo>
                  <a:close/>
                </a:path>
              </a:pathLst>
            </a:custGeom>
            <a:solidFill>
              <a:srgbClr val="893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8"/>
            <p:cNvSpPr/>
            <p:nvPr/>
          </p:nvSpPr>
          <p:spPr>
            <a:xfrm>
              <a:off x="4818796" y="3449707"/>
              <a:ext cx="142537" cy="178272"/>
            </a:xfrm>
            <a:custGeom>
              <a:rect b="b" l="l" r="r" t="t"/>
              <a:pathLst>
                <a:path extrusionOk="0" h="4395" w="3514">
                  <a:moveTo>
                    <a:pt x="1279" y="0"/>
                  </a:moveTo>
                  <a:cubicBezTo>
                    <a:pt x="1189" y="0"/>
                    <a:pt x="1102" y="26"/>
                    <a:pt x="1025" y="73"/>
                  </a:cubicBezTo>
                  <a:cubicBezTo>
                    <a:pt x="1" y="727"/>
                    <a:pt x="2585" y="4395"/>
                    <a:pt x="2585" y="4395"/>
                  </a:cubicBezTo>
                  <a:lnTo>
                    <a:pt x="3513" y="3847"/>
                  </a:lnTo>
                  <a:cubicBezTo>
                    <a:pt x="3073" y="3525"/>
                    <a:pt x="2680" y="3144"/>
                    <a:pt x="2335" y="2728"/>
                  </a:cubicBezTo>
                  <a:cubicBezTo>
                    <a:pt x="1727" y="1966"/>
                    <a:pt x="1334" y="977"/>
                    <a:pt x="1430" y="25"/>
                  </a:cubicBezTo>
                  <a:cubicBezTo>
                    <a:pt x="1379" y="8"/>
                    <a:pt x="1328" y="0"/>
                    <a:pt x="1279" y="0"/>
                  </a:cubicBezTo>
                  <a:close/>
                </a:path>
              </a:pathLst>
            </a:custGeom>
            <a:solidFill>
              <a:srgbClr val="D1CE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8"/>
            <p:cNvSpPr/>
            <p:nvPr/>
          </p:nvSpPr>
          <p:spPr>
            <a:xfrm>
              <a:off x="5357316" y="3829340"/>
              <a:ext cx="180665" cy="169064"/>
            </a:xfrm>
            <a:custGeom>
              <a:rect b="b" l="l" r="r" t="t"/>
              <a:pathLst>
                <a:path extrusionOk="0" h="4168" w="4454">
                  <a:moveTo>
                    <a:pt x="2715" y="0"/>
                  </a:moveTo>
                  <a:lnTo>
                    <a:pt x="274" y="274"/>
                  </a:lnTo>
                  <a:lnTo>
                    <a:pt x="0" y="2572"/>
                  </a:lnTo>
                  <a:lnTo>
                    <a:pt x="274" y="3810"/>
                  </a:lnTo>
                  <a:lnTo>
                    <a:pt x="3275" y="4168"/>
                  </a:lnTo>
                  <a:lnTo>
                    <a:pt x="4453" y="2370"/>
                  </a:lnTo>
                  <a:lnTo>
                    <a:pt x="27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8"/>
            <p:cNvSpPr/>
            <p:nvPr/>
          </p:nvSpPr>
          <p:spPr>
            <a:xfrm>
              <a:off x="5306125" y="3606201"/>
              <a:ext cx="517740" cy="503300"/>
            </a:xfrm>
            <a:custGeom>
              <a:rect b="b" l="l" r="r" t="t"/>
              <a:pathLst>
                <a:path extrusionOk="0" h="12408" w="12764">
                  <a:moveTo>
                    <a:pt x="3858" y="1"/>
                  </a:moveTo>
                  <a:lnTo>
                    <a:pt x="3155" y="1453"/>
                  </a:lnTo>
                  <a:lnTo>
                    <a:pt x="0" y="8073"/>
                  </a:lnTo>
                  <a:lnTo>
                    <a:pt x="1536" y="9299"/>
                  </a:lnTo>
                  <a:cubicBezTo>
                    <a:pt x="2048" y="8347"/>
                    <a:pt x="2929" y="7002"/>
                    <a:pt x="3370" y="6859"/>
                  </a:cubicBezTo>
                  <a:cubicBezTo>
                    <a:pt x="3553" y="6802"/>
                    <a:pt x="3719" y="6774"/>
                    <a:pt x="3864" y="6774"/>
                  </a:cubicBezTo>
                  <a:cubicBezTo>
                    <a:pt x="4445" y="6774"/>
                    <a:pt x="4680" y="7225"/>
                    <a:pt x="4251" y="8073"/>
                  </a:cubicBezTo>
                  <a:cubicBezTo>
                    <a:pt x="4167" y="8228"/>
                    <a:pt x="4072" y="8407"/>
                    <a:pt x="3965" y="8585"/>
                  </a:cubicBezTo>
                  <a:cubicBezTo>
                    <a:pt x="3644" y="9180"/>
                    <a:pt x="3227" y="9895"/>
                    <a:pt x="2929" y="10419"/>
                  </a:cubicBezTo>
                  <a:lnTo>
                    <a:pt x="5406" y="12407"/>
                  </a:lnTo>
                  <a:lnTo>
                    <a:pt x="10942" y="6001"/>
                  </a:lnTo>
                  <a:lnTo>
                    <a:pt x="12502" y="4204"/>
                  </a:lnTo>
                  <a:lnTo>
                    <a:pt x="12764" y="3906"/>
                  </a:lnTo>
                  <a:lnTo>
                    <a:pt x="10644" y="2977"/>
                  </a:lnTo>
                  <a:lnTo>
                    <a:pt x="5775" y="846"/>
                  </a:lnTo>
                  <a:lnTo>
                    <a:pt x="38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8"/>
            <p:cNvSpPr/>
            <p:nvPr/>
          </p:nvSpPr>
          <p:spPr>
            <a:xfrm>
              <a:off x="5525370" y="3862642"/>
              <a:ext cx="495065" cy="318821"/>
            </a:xfrm>
            <a:custGeom>
              <a:rect b="b" l="l" r="r" t="t"/>
              <a:pathLst>
                <a:path extrusionOk="0" h="7860" w="12205">
                  <a:moveTo>
                    <a:pt x="3251" y="1"/>
                  </a:moveTo>
                  <a:lnTo>
                    <a:pt x="1" y="6085"/>
                  </a:lnTo>
                  <a:lnTo>
                    <a:pt x="8204" y="7859"/>
                  </a:lnTo>
                  <a:lnTo>
                    <a:pt x="12205" y="918"/>
                  </a:lnTo>
                  <a:lnTo>
                    <a:pt x="32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8"/>
            <p:cNvSpPr/>
            <p:nvPr/>
          </p:nvSpPr>
          <p:spPr>
            <a:xfrm>
              <a:off x="5928652" y="3590259"/>
              <a:ext cx="184032" cy="382058"/>
            </a:xfrm>
            <a:custGeom>
              <a:rect b="b" l="l" r="r" t="t"/>
              <a:pathLst>
                <a:path extrusionOk="0" h="9419" w="4537">
                  <a:moveTo>
                    <a:pt x="1393" y="1"/>
                  </a:moveTo>
                  <a:lnTo>
                    <a:pt x="0" y="656"/>
                  </a:lnTo>
                  <a:lnTo>
                    <a:pt x="2263" y="9419"/>
                  </a:lnTo>
                  <a:lnTo>
                    <a:pt x="4537" y="9347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8"/>
            <p:cNvSpPr/>
            <p:nvPr/>
          </p:nvSpPr>
          <p:spPr>
            <a:xfrm>
              <a:off x="5306125" y="3640517"/>
              <a:ext cx="507112" cy="343402"/>
            </a:xfrm>
            <a:custGeom>
              <a:rect b="b" l="l" r="r" t="t"/>
              <a:pathLst>
                <a:path extrusionOk="0" h="8466" w="12502">
                  <a:moveTo>
                    <a:pt x="5775" y="0"/>
                  </a:moveTo>
                  <a:cubicBezTo>
                    <a:pt x="5537" y="24"/>
                    <a:pt x="5299" y="60"/>
                    <a:pt x="5072" y="95"/>
                  </a:cubicBezTo>
                  <a:cubicBezTo>
                    <a:pt x="4418" y="214"/>
                    <a:pt x="3775" y="381"/>
                    <a:pt x="3155" y="607"/>
                  </a:cubicBezTo>
                  <a:lnTo>
                    <a:pt x="0" y="7227"/>
                  </a:lnTo>
                  <a:lnTo>
                    <a:pt x="1536" y="8465"/>
                  </a:lnTo>
                  <a:cubicBezTo>
                    <a:pt x="2048" y="7513"/>
                    <a:pt x="2929" y="6156"/>
                    <a:pt x="3358" y="6025"/>
                  </a:cubicBezTo>
                  <a:cubicBezTo>
                    <a:pt x="3548" y="5964"/>
                    <a:pt x="3721" y="5934"/>
                    <a:pt x="3870" y="5934"/>
                  </a:cubicBezTo>
                  <a:cubicBezTo>
                    <a:pt x="4448" y="5934"/>
                    <a:pt x="4674" y="6385"/>
                    <a:pt x="4239" y="7227"/>
                  </a:cubicBezTo>
                  <a:cubicBezTo>
                    <a:pt x="4167" y="7382"/>
                    <a:pt x="4072" y="7561"/>
                    <a:pt x="3965" y="7751"/>
                  </a:cubicBezTo>
                  <a:lnTo>
                    <a:pt x="10942" y="5155"/>
                  </a:lnTo>
                  <a:lnTo>
                    <a:pt x="12502" y="3358"/>
                  </a:lnTo>
                  <a:cubicBezTo>
                    <a:pt x="12216" y="3096"/>
                    <a:pt x="11859" y="2941"/>
                    <a:pt x="11514" y="2739"/>
                  </a:cubicBezTo>
                  <a:cubicBezTo>
                    <a:pt x="11204" y="2560"/>
                    <a:pt x="10918" y="2346"/>
                    <a:pt x="10644" y="2131"/>
                  </a:cubicBezTo>
                  <a:lnTo>
                    <a:pt x="57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8"/>
            <p:cNvSpPr/>
            <p:nvPr/>
          </p:nvSpPr>
          <p:spPr>
            <a:xfrm>
              <a:off x="5682838" y="3616828"/>
              <a:ext cx="327948" cy="316874"/>
            </a:xfrm>
            <a:custGeom>
              <a:rect b="b" l="l" r="r" t="t"/>
              <a:pathLst>
                <a:path extrusionOk="0" h="7812" w="8085">
                  <a:moveTo>
                    <a:pt x="6060" y="1"/>
                  </a:moveTo>
                  <a:lnTo>
                    <a:pt x="3298" y="3096"/>
                  </a:lnTo>
                  <a:lnTo>
                    <a:pt x="0" y="6799"/>
                  </a:lnTo>
                  <a:lnTo>
                    <a:pt x="3703" y="7263"/>
                  </a:lnTo>
                  <a:lnTo>
                    <a:pt x="8085" y="7811"/>
                  </a:lnTo>
                  <a:lnTo>
                    <a:pt x="606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8"/>
            <p:cNvSpPr/>
            <p:nvPr/>
          </p:nvSpPr>
          <p:spPr>
            <a:xfrm>
              <a:off x="5816616" y="3616828"/>
              <a:ext cx="194173" cy="316874"/>
            </a:xfrm>
            <a:custGeom>
              <a:rect b="b" l="l" r="r" t="t"/>
              <a:pathLst>
                <a:path extrusionOk="0" h="7812" w="4787">
                  <a:moveTo>
                    <a:pt x="2762" y="1"/>
                  </a:moveTo>
                  <a:lnTo>
                    <a:pt x="0" y="3096"/>
                  </a:lnTo>
                  <a:cubicBezTo>
                    <a:pt x="357" y="4382"/>
                    <a:pt x="500" y="5728"/>
                    <a:pt x="417" y="7061"/>
                  </a:cubicBezTo>
                  <a:cubicBezTo>
                    <a:pt x="417" y="7121"/>
                    <a:pt x="405" y="7192"/>
                    <a:pt x="405" y="7263"/>
                  </a:cubicBezTo>
                  <a:lnTo>
                    <a:pt x="4787" y="7811"/>
                  </a:lnTo>
                  <a:lnTo>
                    <a:pt x="27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8"/>
            <p:cNvSpPr/>
            <p:nvPr/>
          </p:nvSpPr>
          <p:spPr>
            <a:xfrm>
              <a:off x="5306125" y="3486904"/>
              <a:ext cx="679057" cy="482532"/>
            </a:xfrm>
            <a:custGeom>
              <a:rect b="b" l="l" r="r" t="t"/>
              <a:pathLst>
                <a:path extrusionOk="0" h="11896" w="16741">
                  <a:moveTo>
                    <a:pt x="6263" y="1"/>
                  </a:moveTo>
                  <a:lnTo>
                    <a:pt x="4894" y="1108"/>
                  </a:lnTo>
                  <a:lnTo>
                    <a:pt x="4715" y="1251"/>
                  </a:lnTo>
                  <a:lnTo>
                    <a:pt x="3656" y="2120"/>
                  </a:lnTo>
                  <a:lnTo>
                    <a:pt x="3179" y="2513"/>
                  </a:lnTo>
                  <a:lnTo>
                    <a:pt x="3001" y="2644"/>
                  </a:lnTo>
                  <a:lnTo>
                    <a:pt x="1667" y="3739"/>
                  </a:lnTo>
                  <a:lnTo>
                    <a:pt x="1500" y="3882"/>
                  </a:lnTo>
                  <a:lnTo>
                    <a:pt x="0" y="5097"/>
                  </a:lnTo>
                  <a:lnTo>
                    <a:pt x="1215" y="6121"/>
                  </a:lnTo>
                  <a:lnTo>
                    <a:pt x="1370" y="6240"/>
                  </a:lnTo>
                  <a:lnTo>
                    <a:pt x="3108" y="7704"/>
                  </a:lnTo>
                  <a:lnTo>
                    <a:pt x="3215" y="7799"/>
                  </a:lnTo>
                  <a:lnTo>
                    <a:pt x="5060" y="9359"/>
                  </a:lnTo>
                  <a:lnTo>
                    <a:pt x="5191" y="9454"/>
                  </a:lnTo>
                  <a:lnTo>
                    <a:pt x="8085" y="11895"/>
                  </a:lnTo>
                  <a:lnTo>
                    <a:pt x="10311" y="9490"/>
                  </a:lnTo>
                  <a:lnTo>
                    <a:pt x="10549" y="9240"/>
                  </a:lnTo>
                  <a:lnTo>
                    <a:pt x="11787" y="7895"/>
                  </a:lnTo>
                  <a:lnTo>
                    <a:pt x="11978" y="7692"/>
                  </a:lnTo>
                  <a:lnTo>
                    <a:pt x="13300" y="6264"/>
                  </a:lnTo>
                  <a:lnTo>
                    <a:pt x="13490" y="6061"/>
                  </a:lnTo>
                  <a:lnTo>
                    <a:pt x="13514" y="6037"/>
                  </a:lnTo>
                  <a:lnTo>
                    <a:pt x="16740" y="2549"/>
                  </a:lnTo>
                  <a:lnTo>
                    <a:pt x="13788" y="1823"/>
                  </a:lnTo>
                  <a:lnTo>
                    <a:pt x="13383" y="1727"/>
                  </a:lnTo>
                  <a:lnTo>
                    <a:pt x="10561" y="1037"/>
                  </a:lnTo>
                  <a:lnTo>
                    <a:pt x="10228" y="965"/>
                  </a:lnTo>
                  <a:lnTo>
                    <a:pt x="8001" y="418"/>
                  </a:lnTo>
                  <a:lnTo>
                    <a:pt x="7787" y="370"/>
                  </a:lnTo>
                  <a:lnTo>
                    <a:pt x="62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8"/>
            <p:cNvSpPr/>
            <p:nvPr/>
          </p:nvSpPr>
          <p:spPr>
            <a:xfrm>
              <a:off x="5670750" y="3969405"/>
              <a:ext cx="192266" cy="114467"/>
            </a:xfrm>
            <a:custGeom>
              <a:rect b="b" l="l" r="r" t="t"/>
              <a:pathLst>
                <a:path extrusionOk="0" h="2822" w="4740">
                  <a:moveTo>
                    <a:pt x="965" y="0"/>
                  </a:moveTo>
                  <a:lnTo>
                    <a:pt x="1" y="2239"/>
                  </a:lnTo>
                  <a:lnTo>
                    <a:pt x="3572" y="2822"/>
                  </a:lnTo>
                  <a:lnTo>
                    <a:pt x="4739" y="512"/>
                  </a:lnTo>
                  <a:lnTo>
                    <a:pt x="9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8"/>
            <p:cNvSpPr/>
            <p:nvPr/>
          </p:nvSpPr>
          <p:spPr>
            <a:xfrm>
              <a:off x="5706973" y="3984373"/>
              <a:ext cx="65711" cy="42550"/>
            </a:xfrm>
            <a:custGeom>
              <a:rect b="b" l="l" r="r" t="t"/>
              <a:pathLst>
                <a:path extrusionOk="0" h="1049" w="1620">
                  <a:moveTo>
                    <a:pt x="286" y="0"/>
                  </a:moveTo>
                  <a:lnTo>
                    <a:pt x="0" y="738"/>
                  </a:lnTo>
                  <a:lnTo>
                    <a:pt x="1322" y="1048"/>
                  </a:lnTo>
                  <a:lnTo>
                    <a:pt x="1620" y="215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8"/>
            <p:cNvSpPr/>
            <p:nvPr/>
          </p:nvSpPr>
          <p:spPr>
            <a:xfrm>
              <a:off x="5785707" y="3998367"/>
              <a:ext cx="54110" cy="34316"/>
            </a:xfrm>
            <a:custGeom>
              <a:rect b="b" l="l" r="r" t="t"/>
              <a:pathLst>
                <a:path extrusionOk="0" h="846" w="1334">
                  <a:moveTo>
                    <a:pt x="238" y="1"/>
                  </a:moveTo>
                  <a:lnTo>
                    <a:pt x="0" y="703"/>
                  </a:lnTo>
                  <a:lnTo>
                    <a:pt x="941" y="846"/>
                  </a:lnTo>
                  <a:lnTo>
                    <a:pt x="1334" y="108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8"/>
            <p:cNvSpPr/>
            <p:nvPr/>
          </p:nvSpPr>
          <p:spPr>
            <a:xfrm>
              <a:off x="5690545" y="4026883"/>
              <a:ext cx="65711" cy="32369"/>
            </a:xfrm>
            <a:custGeom>
              <a:rect b="b" l="l" r="r" t="t"/>
              <a:pathLst>
                <a:path extrusionOk="0" h="798" w="1620">
                  <a:moveTo>
                    <a:pt x="310" y="0"/>
                  </a:moveTo>
                  <a:lnTo>
                    <a:pt x="1" y="560"/>
                  </a:lnTo>
                  <a:lnTo>
                    <a:pt x="1310" y="798"/>
                  </a:lnTo>
                  <a:lnTo>
                    <a:pt x="1620" y="238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8"/>
            <p:cNvSpPr/>
            <p:nvPr/>
          </p:nvSpPr>
          <p:spPr>
            <a:xfrm>
              <a:off x="5772645" y="4037957"/>
              <a:ext cx="51230" cy="30462"/>
            </a:xfrm>
            <a:custGeom>
              <a:rect b="b" l="l" r="r" t="t"/>
              <a:pathLst>
                <a:path extrusionOk="0" h="751" w="1263">
                  <a:moveTo>
                    <a:pt x="322" y="1"/>
                  </a:moveTo>
                  <a:lnTo>
                    <a:pt x="1" y="596"/>
                  </a:lnTo>
                  <a:lnTo>
                    <a:pt x="858" y="751"/>
                  </a:lnTo>
                  <a:lnTo>
                    <a:pt x="1263" y="120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8"/>
            <p:cNvSpPr/>
            <p:nvPr/>
          </p:nvSpPr>
          <p:spPr>
            <a:xfrm>
              <a:off x="5449557" y="3486417"/>
              <a:ext cx="535628" cy="279232"/>
            </a:xfrm>
            <a:custGeom>
              <a:rect b="b" l="l" r="r" t="t"/>
              <a:pathLst>
                <a:path extrusionOk="0" h="6884" w="13205">
                  <a:moveTo>
                    <a:pt x="2727" y="1"/>
                  </a:moveTo>
                  <a:lnTo>
                    <a:pt x="1358" y="1108"/>
                  </a:lnTo>
                  <a:lnTo>
                    <a:pt x="1179" y="1263"/>
                  </a:lnTo>
                  <a:lnTo>
                    <a:pt x="120" y="2120"/>
                  </a:lnTo>
                  <a:cubicBezTo>
                    <a:pt x="0" y="2716"/>
                    <a:pt x="12" y="3323"/>
                    <a:pt x="167" y="3906"/>
                  </a:cubicBezTo>
                  <a:cubicBezTo>
                    <a:pt x="536" y="5180"/>
                    <a:pt x="1667" y="6133"/>
                    <a:pt x="2917" y="6561"/>
                  </a:cubicBezTo>
                  <a:cubicBezTo>
                    <a:pt x="3627" y="6796"/>
                    <a:pt x="4370" y="6883"/>
                    <a:pt x="5118" y="6883"/>
                  </a:cubicBezTo>
                  <a:cubicBezTo>
                    <a:pt x="5700" y="6883"/>
                    <a:pt x="6285" y="6830"/>
                    <a:pt x="6858" y="6752"/>
                  </a:cubicBezTo>
                  <a:cubicBezTo>
                    <a:pt x="7906" y="6609"/>
                    <a:pt x="8942" y="6383"/>
                    <a:pt x="9954" y="6073"/>
                  </a:cubicBezTo>
                  <a:lnTo>
                    <a:pt x="9978" y="6049"/>
                  </a:lnTo>
                  <a:lnTo>
                    <a:pt x="13204" y="2561"/>
                  </a:lnTo>
                  <a:lnTo>
                    <a:pt x="10252" y="1835"/>
                  </a:lnTo>
                  <a:lnTo>
                    <a:pt x="9847" y="1727"/>
                  </a:lnTo>
                  <a:lnTo>
                    <a:pt x="7025" y="1049"/>
                  </a:lnTo>
                  <a:lnTo>
                    <a:pt x="6692" y="965"/>
                  </a:lnTo>
                  <a:lnTo>
                    <a:pt x="4465" y="430"/>
                  </a:lnTo>
                  <a:lnTo>
                    <a:pt x="4251" y="370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8"/>
            <p:cNvSpPr/>
            <p:nvPr/>
          </p:nvSpPr>
          <p:spPr>
            <a:xfrm>
              <a:off x="5355856" y="3501872"/>
              <a:ext cx="509546" cy="369524"/>
            </a:xfrm>
            <a:custGeom>
              <a:rect b="b" l="l" r="r" t="t"/>
              <a:pathLst>
                <a:path extrusionOk="0" h="9110" w="12562">
                  <a:moveTo>
                    <a:pt x="4751" y="1739"/>
                  </a:moveTo>
                  <a:cubicBezTo>
                    <a:pt x="5287" y="2085"/>
                    <a:pt x="5823" y="2418"/>
                    <a:pt x="6370" y="2751"/>
                  </a:cubicBezTo>
                  <a:cubicBezTo>
                    <a:pt x="6156" y="2930"/>
                    <a:pt x="5954" y="3120"/>
                    <a:pt x="5751" y="3311"/>
                  </a:cubicBezTo>
                  <a:cubicBezTo>
                    <a:pt x="5454" y="3573"/>
                    <a:pt x="5168" y="3847"/>
                    <a:pt x="4882" y="4121"/>
                  </a:cubicBezTo>
                  <a:cubicBezTo>
                    <a:pt x="4335" y="3763"/>
                    <a:pt x="3787" y="3406"/>
                    <a:pt x="3251" y="3037"/>
                  </a:cubicBezTo>
                  <a:cubicBezTo>
                    <a:pt x="3739" y="2597"/>
                    <a:pt x="4239" y="2168"/>
                    <a:pt x="4751" y="1739"/>
                  </a:cubicBezTo>
                  <a:close/>
                  <a:moveTo>
                    <a:pt x="3049" y="3204"/>
                  </a:moveTo>
                  <a:cubicBezTo>
                    <a:pt x="3596" y="3585"/>
                    <a:pt x="4144" y="3942"/>
                    <a:pt x="4704" y="4299"/>
                  </a:cubicBezTo>
                  <a:cubicBezTo>
                    <a:pt x="4299" y="4680"/>
                    <a:pt x="3918" y="5073"/>
                    <a:pt x="3537" y="5478"/>
                  </a:cubicBezTo>
                  <a:cubicBezTo>
                    <a:pt x="2965" y="5097"/>
                    <a:pt x="2382" y="4704"/>
                    <a:pt x="1810" y="4311"/>
                  </a:cubicBezTo>
                  <a:cubicBezTo>
                    <a:pt x="2227" y="3942"/>
                    <a:pt x="2632" y="3573"/>
                    <a:pt x="3049" y="3204"/>
                  </a:cubicBezTo>
                  <a:close/>
                  <a:moveTo>
                    <a:pt x="6549" y="2858"/>
                  </a:moveTo>
                  <a:cubicBezTo>
                    <a:pt x="7335" y="3323"/>
                    <a:pt x="8121" y="3775"/>
                    <a:pt x="8930" y="4216"/>
                  </a:cubicBezTo>
                  <a:lnTo>
                    <a:pt x="8549" y="4561"/>
                  </a:lnTo>
                  <a:cubicBezTo>
                    <a:pt x="8156" y="4918"/>
                    <a:pt x="7775" y="5264"/>
                    <a:pt x="7383" y="5621"/>
                  </a:cubicBezTo>
                  <a:cubicBezTo>
                    <a:pt x="6585" y="5168"/>
                    <a:pt x="5811" y="4704"/>
                    <a:pt x="5049" y="4216"/>
                  </a:cubicBezTo>
                  <a:cubicBezTo>
                    <a:pt x="5299" y="3978"/>
                    <a:pt x="5549" y="3740"/>
                    <a:pt x="5799" y="3513"/>
                  </a:cubicBezTo>
                  <a:cubicBezTo>
                    <a:pt x="6061" y="3275"/>
                    <a:pt x="6299" y="3061"/>
                    <a:pt x="6549" y="2858"/>
                  </a:cubicBezTo>
                  <a:close/>
                  <a:moveTo>
                    <a:pt x="4858" y="4394"/>
                  </a:moveTo>
                  <a:cubicBezTo>
                    <a:pt x="5632" y="4883"/>
                    <a:pt x="6418" y="5347"/>
                    <a:pt x="7204" y="5787"/>
                  </a:cubicBezTo>
                  <a:cubicBezTo>
                    <a:pt x="6775" y="6180"/>
                    <a:pt x="6370" y="6573"/>
                    <a:pt x="5942" y="6966"/>
                  </a:cubicBezTo>
                  <a:cubicBezTo>
                    <a:pt x="5680" y="6823"/>
                    <a:pt x="5430" y="6668"/>
                    <a:pt x="5180" y="6514"/>
                  </a:cubicBezTo>
                  <a:cubicBezTo>
                    <a:pt x="4680" y="6204"/>
                    <a:pt x="4180" y="5883"/>
                    <a:pt x="3692" y="5573"/>
                  </a:cubicBezTo>
                  <a:cubicBezTo>
                    <a:pt x="4073" y="5168"/>
                    <a:pt x="4465" y="4787"/>
                    <a:pt x="4858" y="4394"/>
                  </a:cubicBezTo>
                  <a:close/>
                  <a:moveTo>
                    <a:pt x="6561" y="1"/>
                  </a:moveTo>
                  <a:cubicBezTo>
                    <a:pt x="5930" y="442"/>
                    <a:pt x="5323" y="906"/>
                    <a:pt x="4727" y="1394"/>
                  </a:cubicBezTo>
                  <a:lnTo>
                    <a:pt x="3680" y="739"/>
                  </a:lnTo>
                  <a:lnTo>
                    <a:pt x="3501" y="882"/>
                  </a:lnTo>
                  <a:cubicBezTo>
                    <a:pt x="3834" y="1120"/>
                    <a:pt x="4168" y="1346"/>
                    <a:pt x="4501" y="1573"/>
                  </a:cubicBezTo>
                  <a:cubicBezTo>
                    <a:pt x="3989" y="1989"/>
                    <a:pt x="3489" y="2418"/>
                    <a:pt x="2989" y="2858"/>
                  </a:cubicBezTo>
                  <a:cubicBezTo>
                    <a:pt x="2644" y="2620"/>
                    <a:pt x="2299" y="2382"/>
                    <a:pt x="1953" y="2144"/>
                  </a:cubicBezTo>
                  <a:lnTo>
                    <a:pt x="1787" y="2287"/>
                  </a:lnTo>
                  <a:cubicBezTo>
                    <a:pt x="2120" y="2537"/>
                    <a:pt x="2453" y="2787"/>
                    <a:pt x="2799" y="3025"/>
                  </a:cubicBezTo>
                  <a:cubicBezTo>
                    <a:pt x="2394" y="3394"/>
                    <a:pt x="1977" y="3775"/>
                    <a:pt x="1584" y="4156"/>
                  </a:cubicBezTo>
                  <a:cubicBezTo>
                    <a:pt x="1203" y="3894"/>
                    <a:pt x="822" y="3632"/>
                    <a:pt x="441" y="3370"/>
                  </a:cubicBezTo>
                  <a:lnTo>
                    <a:pt x="274" y="3501"/>
                  </a:lnTo>
                  <a:cubicBezTo>
                    <a:pt x="655" y="3787"/>
                    <a:pt x="1036" y="4049"/>
                    <a:pt x="1417" y="4311"/>
                  </a:cubicBezTo>
                  <a:cubicBezTo>
                    <a:pt x="929" y="4787"/>
                    <a:pt x="453" y="5264"/>
                    <a:pt x="1" y="5752"/>
                  </a:cubicBezTo>
                  <a:lnTo>
                    <a:pt x="144" y="5871"/>
                  </a:lnTo>
                  <a:cubicBezTo>
                    <a:pt x="644" y="5406"/>
                    <a:pt x="1132" y="4930"/>
                    <a:pt x="1632" y="4478"/>
                  </a:cubicBezTo>
                  <a:cubicBezTo>
                    <a:pt x="2215" y="4871"/>
                    <a:pt x="2799" y="5264"/>
                    <a:pt x="3382" y="5645"/>
                  </a:cubicBezTo>
                  <a:cubicBezTo>
                    <a:pt x="2870" y="6192"/>
                    <a:pt x="2370" y="6764"/>
                    <a:pt x="1882" y="7335"/>
                  </a:cubicBezTo>
                  <a:lnTo>
                    <a:pt x="1989" y="7430"/>
                  </a:lnTo>
                  <a:cubicBezTo>
                    <a:pt x="2489" y="6859"/>
                    <a:pt x="3001" y="6287"/>
                    <a:pt x="3525" y="5740"/>
                  </a:cubicBezTo>
                  <a:cubicBezTo>
                    <a:pt x="4001" y="6049"/>
                    <a:pt x="4489" y="6347"/>
                    <a:pt x="4966" y="6657"/>
                  </a:cubicBezTo>
                  <a:lnTo>
                    <a:pt x="5751" y="7145"/>
                  </a:lnTo>
                  <a:cubicBezTo>
                    <a:pt x="5108" y="7752"/>
                    <a:pt x="4465" y="8359"/>
                    <a:pt x="3834" y="8990"/>
                  </a:cubicBezTo>
                  <a:lnTo>
                    <a:pt x="3965" y="9085"/>
                  </a:lnTo>
                  <a:cubicBezTo>
                    <a:pt x="4608" y="8466"/>
                    <a:pt x="5263" y="7859"/>
                    <a:pt x="5930" y="7252"/>
                  </a:cubicBezTo>
                  <a:cubicBezTo>
                    <a:pt x="6966" y="7883"/>
                    <a:pt x="8014" y="8526"/>
                    <a:pt x="9085" y="9109"/>
                  </a:cubicBezTo>
                  <a:lnTo>
                    <a:pt x="9311" y="8871"/>
                  </a:lnTo>
                  <a:cubicBezTo>
                    <a:pt x="8240" y="8276"/>
                    <a:pt x="7168" y="7692"/>
                    <a:pt x="6109" y="7085"/>
                  </a:cubicBezTo>
                  <a:cubicBezTo>
                    <a:pt x="6537" y="6680"/>
                    <a:pt x="6966" y="6287"/>
                    <a:pt x="7394" y="5906"/>
                  </a:cubicBezTo>
                  <a:cubicBezTo>
                    <a:pt x="8430" y="6478"/>
                    <a:pt x="9478" y="7026"/>
                    <a:pt x="10561" y="7538"/>
                  </a:cubicBezTo>
                  <a:lnTo>
                    <a:pt x="10740" y="7335"/>
                  </a:lnTo>
                  <a:cubicBezTo>
                    <a:pt x="9680" y="6835"/>
                    <a:pt x="8621" y="6311"/>
                    <a:pt x="7585" y="5740"/>
                  </a:cubicBezTo>
                  <a:cubicBezTo>
                    <a:pt x="7930" y="5430"/>
                    <a:pt x="8264" y="5121"/>
                    <a:pt x="8609" y="4811"/>
                  </a:cubicBezTo>
                  <a:cubicBezTo>
                    <a:pt x="8787" y="4644"/>
                    <a:pt x="8966" y="4490"/>
                    <a:pt x="9145" y="4335"/>
                  </a:cubicBezTo>
                  <a:cubicBezTo>
                    <a:pt x="9335" y="4442"/>
                    <a:pt x="9538" y="4549"/>
                    <a:pt x="9728" y="4656"/>
                  </a:cubicBezTo>
                  <a:cubicBezTo>
                    <a:pt x="10502" y="5073"/>
                    <a:pt x="11288" y="5490"/>
                    <a:pt x="12074" y="5895"/>
                  </a:cubicBezTo>
                  <a:lnTo>
                    <a:pt x="12288" y="5668"/>
                  </a:lnTo>
                  <a:cubicBezTo>
                    <a:pt x="11443" y="5252"/>
                    <a:pt x="10597" y="4811"/>
                    <a:pt x="9764" y="4371"/>
                  </a:cubicBezTo>
                  <a:lnTo>
                    <a:pt x="9371" y="4144"/>
                  </a:lnTo>
                  <a:cubicBezTo>
                    <a:pt x="10419" y="3239"/>
                    <a:pt x="11502" y="2358"/>
                    <a:pt x="12562" y="1454"/>
                  </a:cubicBezTo>
                  <a:lnTo>
                    <a:pt x="12157" y="1358"/>
                  </a:lnTo>
                  <a:cubicBezTo>
                    <a:pt x="11133" y="2227"/>
                    <a:pt x="10133" y="3132"/>
                    <a:pt x="9145" y="4025"/>
                  </a:cubicBezTo>
                  <a:cubicBezTo>
                    <a:pt x="8347" y="3585"/>
                    <a:pt x="7561" y="3120"/>
                    <a:pt x="6787" y="2656"/>
                  </a:cubicBezTo>
                  <a:cubicBezTo>
                    <a:pt x="7609" y="1966"/>
                    <a:pt x="8466" y="1311"/>
                    <a:pt x="9335" y="668"/>
                  </a:cubicBezTo>
                  <a:lnTo>
                    <a:pt x="9002" y="596"/>
                  </a:lnTo>
                  <a:cubicBezTo>
                    <a:pt x="8180" y="1215"/>
                    <a:pt x="7371" y="1870"/>
                    <a:pt x="6597" y="2549"/>
                  </a:cubicBezTo>
                  <a:cubicBezTo>
                    <a:pt x="6061" y="2216"/>
                    <a:pt x="5513" y="1882"/>
                    <a:pt x="4966" y="1549"/>
                  </a:cubicBezTo>
                  <a:cubicBezTo>
                    <a:pt x="5561" y="1049"/>
                    <a:pt x="6156" y="549"/>
                    <a:pt x="6763" y="49"/>
                  </a:cubicBezTo>
                  <a:lnTo>
                    <a:pt x="65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8"/>
            <p:cNvSpPr/>
            <p:nvPr/>
          </p:nvSpPr>
          <p:spPr>
            <a:xfrm>
              <a:off x="4886902" y="4508857"/>
              <a:ext cx="387859" cy="223175"/>
            </a:xfrm>
            <a:custGeom>
              <a:rect b="b" l="l" r="r" t="t"/>
              <a:pathLst>
                <a:path extrusionOk="0" h="5502" w="9562">
                  <a:moveTo>
                    <a:pt x="1870" y="0"/>
                  </a:moveTo>
                  <a:cubicBezTo>
                    <a:pt x="1858" y="1572"/>
                    <a:pt x="2310" y="3108"/>
                    <a:pt x="3156" y="4418"/>
                  </a:cubicBezTo>
                  <a:cubicBezTo>
                    <a:pt x="2322" y="3477"/>
                    <a:pt x="1227" y="2810"/>
                    <a:pt x="1" y="2513"/>
                  </a:cubicBezTo>
                  <a:lnTo>
                    <a:pt x="1" y="2513"/>
                  </a:lnTo>
                  <a:cubicBezTo>
                    <a:pt x="465" y="3656"/>
                    <a:pt x="1215" y="4656"/>
                    <a:pt x="2191" y="5430"/>
                  </a:cubicBezTo>
                  <a:cubicBezTo>
                    <a:pt x="3668" y="5465"/>
                    <a:pt x="5573" y="5465"/>
                    <a:pt x="7049" y="5501"/>
                  </a:cubicBezTo>
                  <a:cubicBezTo>
                    <a:pt x="7680" y="5358"/>
                    <a:pt x="8276" y="5096"/>
                    <a:pt x="8811" y="4739"/>
                  </a:cubicBezTo>
                  <a:cubicBezTo>
                    <a:pt x="8580" y="4603"/>
                    <a:pt x="8316" y="4532"/>
                    <a:pt x="8049" y="4532"/>
                  </a:cubicBezTo>
                  <a:cubicBezTo>
                    <a:pt x="7918" y="4532"/>
                    <a:pt x="7786" y="4549"/>
                    <a:pt x="7656" y="4584"/>
                  </a:cubicBezTo>
                  <a:cubicBezTo>
                    <a:pt x="8537" y="3739"/>
                    <a:pt x="9180" y="2679"/>
                    <a:pt x="9561" y="1513"/>
                  </a:cubicBezTo>
                  <a:lnTo>
                    <a:pt x="9561" y="1513"/>
                  </a:lnTo>
                  <a:cubicBezTo>
                    <a:pt x="8478" y="2048"/>
                    <a:pt x="7549" y="2834"/>
                    <a:pt x="6692" y="3668"/>
                  </a:cubicBezTo>
                  <a:cubicBezTo>
                    <a:pt x="6835" y="2906"/>
                    <a:pt x="6918" y="2132"/>
                    <a:pt x="6942" y="1346"/>
                  </a:cubicBezTo>
                  <a:lnTo>
                    <a:pt x="6942" y="1346"/>
                  </a:lnTo>
                  <a:cubicBezTo>
                    <a:pt x="6382" y="2060"/>
                    <a:pt x="5739" y="2798"/>
                    <a:pt x="5323" y="3608"/>
                  </a:cubicBezTo>
                  <a:cubicBezTo>
                    <a:pt x="5239" y="2798"/>
                    <a:pt x="5073" y="2001"/>
                    <a:pt x="4799" y="1239"/>
                  </a:cubicBezTo>
                  <a:cubicBezTo>
                    <a:pt x="4596" y="2013"/>
                    <a:pt x="4454" y="2810"/>
                    <a:pt x="4382" y="3620"/>
                  </a:cubicBezTo>
                  <a:cubicBezTo>
                    <a:pt x="3846" y="2227"/>
                    <a:pt x="2977" y="989"/>
                    <a:pt x="1870" y="0"/>
                  </a:cubicBezTo>
                  <a:close/>
                </a:path>
              </a:pathLst>
            </a:custGeom>
            <a:solidFill>
              <a:srgbClr val="8FBF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8"/>
            <p:cNvSpPr/>
            <p:nvPr/>
          </p:nvSpPr>
          <p:spPr>
            <a:xfrm>
              <a:off x="3239956" y="4340891"/>
              <a:ext cx="378587" cy="230714"/>
            </a:xfrm>
            <a:custGeom>
              <a:rect b="b" l="l" r="r" t="t"/>
              <a:pathLst>
                <a:path extrusionOk="0" h="5442" w="8930">
                  <a:moveTo>
                    <a:pt x="7965" y="0"/>
                  </a:moveTo>
                  <a:lnTo>
                    <a:pt x="7965" y="0"/>
                  </a:lnTo>
                  <a:cubicBezTo>
                    <a:pt x="6801" y="566"/>
                    <a:pt x="5723" y="1302"/>
                    <a:pt x="4771" y="2180"/>
                  </a:cubicBezTo>
                  <a:lnTo>
                    <a:pt x="4771" y="2180"/>
                  </a:lnTo>
                  <a:cubicBezTo>
                    <a:pt x="5055" y="1910"/>
                    <a:pt x="5326" y="1613"/>
                    <a:pt x="5417" y="1239"/>
                  </a:cubicBezTo>
                  <a:cubicBezTo>
                    <a:pt x="5525" y="786"/>
                    <a:pt x="5275" y="227"/>
                    <a:pt x="4810" y="191"/>
                  </a:cubicBezTo>
                  <a:cubicBezTo>
                    <a:pt x="4801" y="191"/>
                    <a:pt x="4792" y="190"/>
                    <a:pt x="4783" y="190"/>
                  </a:cubicBezTo>
                  <a:cubicBezTo>
                    <a:pt x="4509" y="190"/>
                    <a:pt x="4279" y="363"/>
                    <a:pt x="4060" y="524"/>
                  </a:cubicBezTo>
                  <a:cubicBezTo>
                    <a:pt x="2393" y="1882"/>
                    <a:pt x="1012" y="3548"/>
                    <a:pt x="0" y="5442"/>
                  </a:cubicBezTo>
                  <a:cubicBezTo>
                    <a:pt x="2382" y="4932"/>
                    <a:pt x="7175" y="4639"/>
                    <a:pt x="7908" y="4639"/>
                  </a:cubicBezTo>
                  <a:cubicBezTo>
                    <a:pt x="7962" y="4639"/>
                    <a:pt x="7994" y="4641"/>
                    <a:pt x="8001" y="4644"/>
                  </a:cubicBezTo>
                  <a:cubicBezTo>
                    <a:pt x="8489" y="4370"/>
                    <a:pt x="8763" y="3810"/>
                    <a:pt x="8704" y="3251"/>
                  </a:cubicBezTo>
                  <a:lnTo>
                    <a:pt x="8704" y="3251"/>
                  </a:lnTo>
                  <a:lnTo>
                    <a:pt x="6620" y="4049"/>
                  </a:lnTo>
                  <a:cubicBezTo>
                    <a:pt x="7561" y="3310"/>
                    <a:pt x="8358" y="2382"/>
                    <a:pt x="8930" y="1322"/>
                  </a:cubicBezTo>
                  <a:lnTo>
                    <a:pt x="8930" y="1322"/>
                  </a:lnTo>
                  <a:cubicBezTo>
                    <a:pt x="7846" y="1774"/>
                    <a:pt x="6811" y="2370"/>
                    <a:pt x="5882" y="3096"/>
                  </a:cubicBezTo>
                  <a:cubicBezTo>
                    <a:pt x="6787" y="2215"/>
                    <a:pt x="7501" y="1167"/>
                    <a:pt x="7965" y="0"/>
                  </a:cubicBezTo>
                  <a:close/>
                </a:path>
              </a:pathLst>
            </a:custGeom>
            <a:solidFill>
              <a:srgbClr val="8FBF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8"/>
            <p:cNvSpPr/>
            <p:nvPr/>
          </p:nvSpPr>
          <p:spPr>
            <a:xfrm>
              <a:off x="3355429" y="4403554"/>
              <a:ext cx="82139" cy="120795"/>
            </a:xfrm>
            <a:custGeom>
              <a:rect b="b" l="l" r="r" t="t"/>
              <a:pathLst>
                <a:path extrusionOk="0" h="2978" w="2025">
                  <a:moveTo>
                    <a:pt x="2025" y="1"/>
                  </a:moveTo>
                  <a:lnTo>
                    <a:pt x="2025" y="1"/>
                  </a:lnTo>
                  <a:cubicBezTo>
                    <a:pt x="1418" y="215"/>
                    <a:pt x="894" y="632"/>
                    <a:pt x="537" y="1156"/>
                  </a:cubicBezTo>
                  <a:cubicBezTo>
                    <a:pt x="180" y="1692"/>
                    <a:pt x="1" y="2335"/>
                    <a:pt x="37" y="2977"/>
                  </a:cubicBezTo>
                  <a:cubicBezTo>
                    <a:pt x="1132" y="2442"/>
                    <a:pt x="1989" y="25"/>
                    <a:pt x="20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8"/>
            <p:cNvSpPr/>
            <p:nvPr/>
          </p:nvSpPr>
          <p:spPr>
            <a:xfrm>
              <a:off x="5732527" y="4847180"/>
              <a:ext cx="296850" cy="181239"/>
            </a:xfrm>
            <a:custGeom>
              <a:rect b="b" l="l" r="r" t="t"/>
              <a:pathLst>
                <a:path extrusionOk="0" h="4275" w="7002">
                  <a:moveTo>
                    <a:pt x="762" y="0"/>
                  </a:moveTo>
                  <a:lnTo>
                    <a:pt x="762" y="0"/>
                  </a:lnTo>
                  <a:cubicBezTo>
                    <a:pt x="1119" y="917"/>
                    <a:pt x="1679" y="1739"/>
                    <a:pt x="2393" y="2429"/>
                  </a:cubicBezTo>
                  <a:cubicBezTo>
                    <a:pt x="1655" y="1870"/>
                    <a:pt x="857" y="1393"/>
                    <a:pt x="0" y="1036"/>
                  </a:cubicBezTo>
                  <a:lnTo>
                    <a:pt x="0" y="1036"/>
                  </a:lnTo>
                  <a:cubicBezTo>
                    <a:pt x="453" y="1870"/>
                    <a:pt x="1072" y="2596"/>
                    <a:pt x="1822" y="3179"/>
                  </a:cubicBezTo>
                  <a:lnTo>
                    <a:pt x="179" y="2548"/>
                  </a:lnTo>
                  <a:lnTo>
                    <a:pt x="179" y="2548"/>
                  </a:lnTo>
                  <a:cubicBezTo>
                    <a:pt x="131" y="3001"/>
                    <a:pt x="345" y="3429"/>
                    <a:pt x="726" y="3644"/>
                  </a:cubicBezTo>
                  <a:cubicBezTo>
                    <a:pt x="732" y="3641"/>
                    <a:pt x="755" y="3640"/>
                    <a:pt x="795" y="3640"/>
                  </a:cubicBezTo>
                  <a:cubicBezTo>
                    <a:pt x="1352" y="3640"/>
                    <a:pt x="5133" y="3874"/>
                    <a:pt x="7001" y="4275"/>
                  </a:cubicBezTo>
                  <a:cubicBezTo>
                    <a:pt x="6203" y="2786"/>
                    <a:pt x="5120" y="1477"/>
                    <a:pt x="3810" y="417"/>
                  </a:cubicBezTo>
                  <a:cubicBezTo>
                    <a:pt x="3650" y="291"/>
                    <a:pt x="3468" y="154"/>
                    <a:pt x="3264" y="154"/>
                  </a:cubicBezTo>
                  <a:cubicBezTo>
                    <a:pt x="3255" y="154"/>
                    <a:pt x="3247" y="155"/>
                    <a:pt x="3239" y="155"/>
                  </a:cubicBezTo>
                  <a:cubicBezTo>
                    <a:pt x="2870" y="179"/>
                    <a:pt x="2667" y="620"/>
                    <a:pt x="2751" y="977"/>
                  </a:cubicBezTo>
                  <a:cubicBezTo>
                    <a:pt x="2825" y="1248"/>
                    <a:pt x="3010" y="1467"/>
                    <a:pt x="3213" y="1665"/>
                  </a:cubicBezTo>
                  <a:lnTo>
                    <a:pt x="3213" y="1665"/>
                  </a:lnTo>
                  <a:cubicBezTo>
                    <a:pt x="2481" y="996"/>
                    <a:pt x="1657" y="431"/>
                    <a:pt x="762" y="0"/>
                  </a:cubicBezTo>
                  <a:close/>
                </a:path>
              </a:pathLst>
            </a:custGeom>
            <a:solidFill>
              <a:srgbClr val="FFFFFF">
                <a:alpha val="33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8"/>
            <p:cNvSpPr/>
            <p:nvPr/>
          </p:nvSpPr>
          <p:spPr>
            <a:xfrm>
              <a:off x="5974309" y="4883513"/>
              <a:ext cx="67154" cy="98484"/>
            </a:xfrm>
            <a:custGeom>
              <a:rect b="b" l="l" r="r" t="t"/>
              <a:pathLst>
                <a:path extrusionOk="0" h="2323" w="1584">
                  <a:moveTo>
                    <a:pt x="0" y="1"/>
                  </a:moveTo>
                  <a:cubicBezTo>
                    <a:pt x="24" y="13"/>
                    <a:pt x="703" y="1906"/>
                    <a:pt x="1560" y="2322"/>
                  </a:cubicBezTo>
                  <a:cubicBezTo>
                    <a:pt x="1584" y="1822"/>
                    <a:pt x="1441" y="1322"/>
                    <a:pt x="1167" y="906"/>
                  </a:cubicBezTo>
                  <a:cubicBezTo>
                    <a:pt x="881" y="489"/>
                    <a:pt x="477" y="167"/>
                    <a:pt x="0" y="1"/>
                  </a:cubicBezTo>
                  <a:close/>
                </a:path>
              </a:pathLst>
            </a:custGeom>
            <a:solidFill>
              <a:srgbClr val="8FBF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8"/>
            <p:cNvSpPr/>
            <p:nvPr/>
          </p:nvSpPr>
          <p:spPr>
            <a:xfrm>
              <a:off x="5745589" y="4427933"/>
              <a:ext cx="267631" cy="192510"/>
            </a:xfrm>
            <a:custGeom>
              <a:rect b="b" l="l" r="r" t="t"/>
              <a:pathLst>
                <a:path extrusionOk="0" h="4746" w="6598">
                  <a:moveTo>
                    <a:pt x="1751" y="1"/>
                  </a:moveTo>
                  <a:cubicBezTo>
                    <a:pt x="1543" y="1"/>
                    <a:pt x="1373" y="256"/>
                    <a:pt x="1311" y="483"/>
                  </a:cubicBezTo>
                  <a:cubicBezTo>
                    <a:pt x="1061" y="1353"/>
                    <a:pt x="1215" y="2293"/>
                    <a:pt x="1715" y="3043"/>
                  </a:cubicBezTo>
                  <a:cubicBezTo>
                    <a:pt x="1382" y="2698"/>
                    <a:pt x="1013" y="2388"/>
                    <a:pt x="620" y="2115"/>
                  </a:cubicBezTo>
                  <a:cubicBezTo>
                    <a:pt x="529" y="2046"/>
                    <a:pt x="399" y="1983"/>
                    <a:pt x="286" y="1983"/>
                  </a:cubicBezTo>
                  <a:cubicBezTo>
                    <a:pt x="222" y="1983"/>
                    <a:pt x="163" y="2003"/>
                    <a:pt x="120" y="2055"/>
                  </a:cubicBezTo>
                  <a:cubicBezTo>
                    <a:pt x="1" y="2198"/>
                    <a:pt x="120" y="2388"/>
                    <a:pt x="227" y="2519"/>
                  </a:cubicBezTo>
                  <a:cubicBezTo>
                    <a:pt x="656" y="3043"/>
                    <a:pt x="1073" y="3567"/>
                    <a:pt x="1501" y="4091"/>
                  </a:cubicBezTo>
                  <a:cubicBezTo>
                    <a:pt x="3168" y="4401"/>
                    <a:pt x="6490" y="4686"/>
                    <a:pt x="6597" y="4746"/>
                  </a:cubicBezTo>
                  <a:cubicBezTo>
                    <a:pt x="6287" y="4091"/>
                    <a:pt x="5978" y="3436"/>
                    <a:pt x="5668" y="2781"/>
                  </a:cubicBezTo>
                  <a:cubicBezTo>
                    <a:pt x="5549" y="2543"/>
                    <a:pt x="5395" y="2269"/>
                    <a:pt x="5133" y="2234"/>
                  </a:cubicBezTo>
                  <a:cubicBezTo>
                    <a:pt x="5117" y="2232"/>
                    <a:pt x="5101" y="2231"/>
                    <a:pt x="5086" y="2231"/>
                  </a:cubicBezTo>
                  <a:cubicBezTo>
                    <a:pt x="4831" y="2231"/>
                    <a:pt x="4607" y="2499"/>
                    <a:pt x="4573" y="2757"/>
                  </a:cubicBezTo>
                  <a:cubicBezTo>
                    <a:pt x="4537" y="3043"/>
                    <a:pt x="4668" y="3317"/>
                    <a:pt x="4775" y="3579"/>
                  </a:cubicBezTo>
                  <a:cubicBezTo>
                    <a:pt x="4502" y="3150"/>
                    <a:pt x="4144" y="2781"/>
                    <a:pt x="3716" y="2496"/>
                  </a:cubicBezTo>
                  <a:lnTo>
                    <a:pt x="3716" y="2496"/>
                  </a:lnTo>
                  <a:cubicBezTo>
                    <a:pt x="3579" y="2790"/>
                    <a:pt x="3582" y="3139"/>
                    <a:pt x="3715" y="3438"/>
                  </a:cubicBezTo>
                  <a:lnTo>
                    <a:pt x="3715" y="3438"/>
                  </a:lnTo>
                  <a:lnTo>
                    <a:pt x="2096" y="305"/>
                  </a:lnTo>
                  <a:cubicBezTo>
                    <a:pt x="2049" y="186"/>
                    <a:pt x="1966" y="79"/>
                    <a:pt x="1846" y="19"/>
                  </a:cubicBezTo>
                  <a:cubicBezTo>
                    <a:pt x="1814" y="7"/>
                    <a:pt x="1782" y="1"/>
                    <a:pt x="1751" y="1"/>
                  </a:cubicBezTo>
                  <a:close/>
                </a:path>
              </a:pathLst>
            </a:custGeom>
            <a:solidFill>
              <a:srgbClr val="8FBF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8"/>
            <p:cNvSpPr/>
            <p:nvPr/>
          </p:nvSpPr>
          <p:spPr>
            <a:xfrm>
              <a:off x="2878532" y="4825219"/>
              <a:ext cx="279171" cy="201207"/>
            </a:xfrm>
            <a:custGeom>
              <a:rect b="b" l="l" r="r" t="t"/>
              <a:pathLst>
                <a:path extrusionOk="0" h="4746" w="6585">
                  <a:moveTo>
                    <a:pt x="1738" y="0"/>
                  </a:moveTo>
                  <a:cubicBezTo>
                    <a:pt x="1530" y="0"/>
                    <a:pt x="1360" y="255"/>
                    <a:pt x="1298" y="483"/>
                  </a:cubicBezTo>
                  <a:cubicBezTo>
                    <a:pt x="1060" y="1352"/>
                    <a:pt x="1203" y="2281"/>
                    <a:pt x="1703" y="3043"/>
                  </a:cubicBezTo>
                  <a:cubicBezTo>
                    <a:pt x="1369" y="2685"/>
                    <a:pt x="1000" y="2376"/>
                    <a:pt x="607" y="2102"/>
                  </a:cubicBezTo>
                  <a:cubicBezTo>
                    <a:pt x="519" y="2036"/>
                    <a:pt x="394" y="1978"/>
                    <a:pt x="286" y="1978"/>
                  </a:cubicBezTo>
                  <a:cubicBezTo>
                    <a:pt x="220" y="1978"/>
                    <a:pt x="160" y="2000"/>
                    <a:pt x="119" y="2054"/>
                  </a:cubicBezTo>
                  <a:cubicBezTo>
                    <a:pt x="0" y="2197"/>
                    <a:pt x="119" y="2376"/>
                    <a:pt x="226" y="2507"/>
                  </a:cubicBezTo>
                  <a:lnTo>
                    <a:pt x="1489" y="4102"/>
                  </a:lnTo>
                  <a:cubicBezTo>
                    <a:pt x="3167" y="4400"/>
                    <a:pt x="6477" y="4686"/>
                    <a:pt x="6584" y="4745"/>
                  </a:cubicBezTo>
                  <a:cubicBezTo>
                    <a:pt x="6275" y="4090"/>
                    <a:pt x="5965" y="3435"/>
                    <a:pt x="5656" y="2781"/>
                  </a:cubicBezTo>
                  <a:cubicBezTo>
                    <a:pt x="5537" y="2542"/>
                    <a:pt x="5382" y="2269"/>
                    <a:pt x="5120" y="2233"/>
                  </a:cubicBezTo>
                  <a:cubicBezTo>
                    <a:pt x="5105" y="2231"/>
                    <a:pt x="5090" y="2230"/>
                    <a:pt x="5075" y="2230"/>
                  </a:cubicBezTo>
                  <a:cubicBezTo>
                    <a:pt x="4829" y="2230"/>
                    <a:pt x="4594" y="2499"/>
                    <a:pt x="4560" y="2757"/>
                  </a:cubicBezTo>
                  <a:cubicBezTo>
                    <a:pt x="4537" y="3043"/>
                    <a:pt x="4656" y="3316"/>
                    <a:pt x="4775" y="3578"/>
                  </a:cubicBezTo>
                  <a:cubicBezTo>
                    <a:pt x="4489" y="3150"/>
                    <a:pt x="4132" y="2781"/>
                    <a:pt x="3703" y="2495"/>
                  </a:cubicBezTo>
                  <a:lnTo>
                    <a:pt x="3703" y="2495"/>
                  </a:lnTo>
                  <a:cubicBezTo>
                    <a:pt x="3567" y="2789"/>
                    <a:pt x="3569" y="3138"/>
                    <a:pt x="3702" y="3437"/>
                  </a:cubicBezTo>
                  <a:lnTo>
                    <a:pt x="3702" y="3437"/>
                  </a:lnTo>
                  <a:lnTo>
                    <a:pt x="2084" y="304"/>
                  </a:lnTo>
                  <a:cubicBezTo>
                    <a:pt x="2036" y="185"/>
                    <a:pt x="1953" y="78"/>
                    <a:pt x="1834" y="18"/>
                  </a:cubicBezTo>
                  <a:cubicBezTo>
                    <a:pt x="1801" y="6"/>
                    <a:pt x="1769" y="0"/>
                    <a:pt x="1738" y="0"/>
                  </a:cubicBezTo>
                  <a:close/>
                </a:path>
              </a:pathLst>
            </a:custGeom>
            <a:solidFill>
              <a:srgbClr val="FFFFFF">
                <a:alpha val="33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8"/>
            <p:cNvSpPr/>
            <p:nvPr/>
          </p:nvSpPr>
          <p:spPr>
            <a:xfrm>
              <a:off x="4594236" y="4176481"/>
              <a:ext cx="109681" cy="58613"/>
            </a:xfrm>
            <a:custGeom>
              <a:rect b="b" l="l" r="r" t="t"/>
              <a:pathLst>
                <a:path extrusionOk="0" h="1445" w="2704">
                  <a:moveTo>
                    <a:pt x="113" y="0"/>
                  </a:moveTo>
                  <a:cubicBezTo>
                    <a:pt x="75" y="0"/>
                    <a:pt x="38" y="1"/>
                    <a:pt x="0" y="3"/>
                  </a:cubicBezTo>
                  <a:cubicBezTo>
                    <a:pt x="446" y="894"/>
                    <a:pt x="1355" y="1445"/>
                    <a:pt x="2339" y="1445"/>
                  </a:cubicBezTo>
                  <a:cubicBezTo>
                    <a:pt x="2460" y="1445"/>
                    <a:pt x="2581" y="1437"/>
                    <a:pt x="2703" y="1420"/>
                  </a:cubicBezTo>
                  <a:cubicBezTo>
                    <a:pt x="2164" y="594"/>
                    <a:pt x="1095" y="0"/>
                    <a:pt x="1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8"/>
            <p:cNvSpPr/>
            <p:nvPr/>
          </p:nvSpPr>
          <p:spPr>
            <a:xfrm>
              <a:off x="5006199" y="4166908"/>
              <a:ext cx="109681" cy="77312"/>
            </a:xfrm>
            <a:custGeom>
              <a:rect b="b" l="l" r="r" t="t"/>
              <a:pathLst>
                <a:path extrusionOk="0" h="1906" w="2704">
                  <a:moveTo>
                    <a:pt x="2703" y="1"/>
                  </a:moveTo>
                  <a:lnTo>
                    <a:pt x="2703" y="1"/>
                  </a:lnTo>
                  <a:cubicBezTo>
                    <a:pt x="1525" y="108"/>
                    <a:pt x="489" y="834"/>
                    <a:pt x="1" y="1906"/>
                  </a:cubicBezTo>
                  <a:cubicBezTo>
                    <a:pt x="1132" y="1858"/>
                    <a:pt x="2084" y="953"/>
                    <a:pt x="2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8"/>
            <p:cNvSpPr/>
            <p:nvPr/>
          </p:nvSpPr>
          <p:spPr>
            <a:xfrm>
              <a:off x="4497168" y="3990133"/>
              <a:ext cx="66685" cy="30990"/>
            </a:xfrm>
            <a:custGeom>
              <a:rect b="b" l="l" r="r" t="t"/>
              <a:pathLst>
                <a:path extrusionOk="0" h="764" w="1644">
                  <a:moveTo>
                    <a:pt x="57" y="1"/>
                  </a:moveTo>
                  <a:cubicBezTo>
                    <a:pt x="38" y="1"/>
                    <a:pt x="19" y="1"/>
                    <a:pt x="0" y="1"/>
                  </a:cubicBezTo>
                  <a:cubicBezTo>
                    <a:pt x="417" y="466"/>
                    <a:pt x="1012" y="739"/>
                    <a:pt x="1643" y="763"/>
                  </a:cubicBezTo>
                  <a:cubicBezTo>
                    <a:pt x="1168" y="218"/>
                    <a:pt x="749" y="1"/>
                    <a:pt x="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8"/>
            <p:cNvSpPr/>
            <p:nvPr/>
          </p:nvSpPr>
          <p:spPr>
            <a:xfrm>
              <a:off x="4226204" y="4224386"/>
              <a:ext cx="66239" cy="30462"/>
            </a:xfrm>
            <a:custGeom>
              <a:rect b="b" l="l" r="r" t="t"/>
              <a:pathLst>
                <a:path extrusionOk="0" h="751" w="1633">
                  <a:moveTo>
                    <a:pt x="57" y="0"/>
                  </a:moveTo>
                  <a:cubicBezTo>
                    <a:pt x="39" y="0"/>
                    <a:pt x="20" y="0"/>
                    <a:pt x="1" y="1"/>
                  </a:cubicBezTo>
                  <a:cubicBezTo>
                    <a:pt x="418" y="465"/>
                    <a:pt x="1013" y="739"/>
                    <a:pt x="1632" y="751"/>
                  </a:cubicBezTo>
                  <a:cubicBezTo>
                    <a:pt x="1168" y="217"/>
                    <a:pt x="750" y="0"/>
                    <a:pt x="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8"/>
            <p:cNvSpPr/>
            <p:nvPr/>
          </p:nvSpPr>
          <p:spPr>
            <a:xfrm>
              <a:off x="4997518" y="3670453"/>
              <a:ext cx="52204" cy="57518"/>
            </a:xfrm>
            <a:custGeom>
              <a:rect b="b" l="l" r="r" t="t"/>
              <a:pathLst>
                <a:path extrusionOk="0" h="1418" w="1287">
                  <a:moveTo>
                    <a:pt x="1238" y="0"/>
                  </a:moveTo>
                  <a:lnTo>
                    <a:pt x="1238" y="0"/>
                  </a:lnTo>
                  <a:cubicBezTo>
                    <a:pt x="596" y="203"/>
                    <a:pt x="119" y="750"/>
                    <a:pt x="0" y="1417"/>
                  </a:cubicBezTo>
                  <a:cubicBezTo>
                    <a:pt x="738" y="1369"/>
                    <a:pt x="1286" y="738"/>
                    <a:pt x="12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8"/>
            <p:cNvSpPr/>
            <p:nvPr/>
          </p:nvSpPr>
          <p:spPr>
            <a:xfrm>
              <a:off x="5255907" y="4239354"/>
              <a:ext cx="60398" cy="47336"/>
            </a:xfrm>
            <a:custGeom>
              <a:rect b="b" l="l" r="r" t="t"/>
              <a:pathLst>
                <a:path extrusionOk="0" h="1167" w="1489">
                  <a:moveTo>
                    <a:pt x="0" y="1"/>
                  </a:moveTo>
                  <a:lnTo>
                    <a:pt x="0" y="1"/>
                  </a:lnTo>
                  <a:cubicBezTo>
                    <a:pt x="88" y="670"/>
                    <a:pt x="660" y="1167"/>
                    <a:pt x="1318" y="1167"/>
                  </a:cubicBezTo>
                  <a:cubicBezTo>
                    <a:pt x="1374" y="1167"/>
                    <a:pt x="1431" y="1163"/>
                    <a:pt x="1488" y="1156"/>
                  </a:cubicBezTo>
                  <a:cubicBezTo>
                    <a:pt x="1250" y="525"/>
                    <a:pt x="667" y="7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8"/>
            <p:cNvSpPr/>
            <p:nvPr/>
          </p:nvSpPr>
          <p:spPr>
            <a:xfrm>
              <a:off x="5175227" y="3905153"/>
              <a:ext cx="52204" cy="57031"/>
            </a:xfrm>
            <a:custGeom>
              <a:rect b="b" l="l" r="r" t="t"/>
              <a:pathLst>
                <a:path extrusionOk="0" h="1406" w="1287">
                  <a:moveTo>
                    <a:pt x="1239" y="1"/>
                  </a:moveTo>
                  <a:lnTo>
                    <a:pt x="1239" y="1"/>
                  </a:lnTo>
                  <a:cubicBezTo>
                    <a:pt x="596" y="203"/>
                    <a:pt x="120" y="739"/>
                    <a:pt x="1" y="1406"/>
                  </a:cubicBezTo>
                  <a:cubicBezTo>
                    <a:pt x="727" y="1358"/>
                    <a:pt x="1287" y="727"/>
                    <a:pt x="12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8" name="Google Shape;1098;p48"/>
          <p:cNvSpPr txBox="1"/>
          <p:nvPr>
            <p:ph idx="2" type="title"/>
          </p:nvPr>
        </p:nvSpPr>
        <p:spPr>
          <a:xfrm>
            <a:off x="5354209" y="1443146"/>
            <a:ext cx="25185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DECADES</a:t>
            </a:r>
            <a:endParaRPr/>
          </a:p>
        </p:txBody>
      </p:sp>
      <p:sp>
        <p:nvSpPr>
          <p:cNvPr id="1099" name="Google Shape;1099;p48"/>
          <p:cNvSpPr txBox="1"/>
          <p:nvPr>
            <p:ph idx="3" type="title"/>
          </p:nvPr>
        </p:nvSpPr>
        <p:spPr>
          <a:xfrm>
            <a:off x="5064696" y="1898558"/>
            <a:ext cx="3097800" cy="8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Limited to 30 years of </a:t>
            </a:r>
            <a:r>
              <a:rPr lang="fr"/>
              <a:t>data</a:t>
            </a:r>
            <a:endParaRPr/>
          </a:p>
        </p:txBody>
      </p:sp>
      <p:sp>
        <p:nvSpPr>
          <p:cNvPr id="1100" name="Google Shape;1100;p48"/>
          <p:cNvSpPr txBox="1"/>
          <p:nvPr>
            <p:ph idx="4" type="title"/>
          </p:nvPr>
        </p:nvSpPr>
        <p:spPr>
          <a:xfrm>
            <a:off x="5354059" y="3067673"/>
            <a:ext cx="2518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INCONSISTANT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DATA</a:t>
            </a:r>
            <a:endParaRPr/>
          </a:p>
        </p:txBody>
      </p:sp>
      <p:sp>
        <p:nvSpPr>
          <p:cNvPr id="1101" name="Google Shape;1101;p48"/>
          <p:cNvSpPr txBox="1"/>
          <p:nvPr>
            <p:ph idx="5" type="title"/>
          </p:nvPr>
        </p:nvSpPr>
        <p:spPr>
          <a:xfrm>
            <a:off x="5064446" y="3523083"/>
            <a:ext cx="3098100" cy="8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We dealt with </a:t>
            </a:r>
            <a:r>
              <a:rPr lang="fr"/>
              <a:t>inconsistent/missing data throughout this process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échauffement climatique vs changement climatique by Slidesgo">
  <a:themeElements>
    <a:clrScheme name="Simple Light">
      <a:dk1>
        <a:srgbClr val="272727"/>
      </a:dk1>
      <a:lt1>
        <a:srgbClr val="F9B550"/>
      </a:lt1>
      <a:dk2>
        <a:srgbClr val="5F5B52"/>
      </a:dk2>
      <a:lt2>
        <a:srgbClr val="FFFFFF"/>
      </a:lt2>
      <a:accent1>
        <a:srgbClr val="B04428"/>
      </a:accent1>
      <a:accent2>
        <a:srgbClr val="EC5F44"/>
      </a:accent2>
      <a:accent3>
        <a:srgbClr val="85B940"/>
      </a:accent3>
      <a:accent4>
        <a:srgbClr val="7ECCCC"/>
      </a:accent4>
      <a:accent5>
        <a:srgbClr val="ECE8D7"/>
      </a:accent5>
      <a:accent6>
        <a:srgbClr val="A9A9AE"/>
      </a:accent6>
      <a:hlink>
        <a:srgbClr val="EC5F4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